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68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75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305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494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747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741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459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1923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1245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4260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237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82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237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5098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2138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26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935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25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6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53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293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869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180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433E60-F2DA-4558-B8D5-A1D30E1863BF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5509CB-BD57-4A99-A2F4-31961855FCA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79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DB73697-1133-49CA-9C1E-38FCD73B9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167" y="17103"/>
            <a:ext cx="10258284" cy="1332486"/>
          </a:xfrm>
        </p:spPr>
        <p:txBody>
          <a:bodyPr>
            <a:noAutofit/>
          </a:bodyPr>
          <a:lstStyle/>
          <a:p>
            <a:pPr algn="ctr"/>
            <a:r>
              <a:rPr lang="es-ES" sz="6000" b="1" dirty="0"/>
              <a:t>DIAGNÓSTICO A PRIMERA VISTA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860341-7786-4598-876A-A457B7BF8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296" y="5209487"/>
            <a:ext cx="10058400" cy="114300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ANA FUENTES ZAPLANA – 1855</a:t>
            </a:r>
          </a:p>
          <a:p>
            <a:r>
              <a:rPr lang="es-ES" dirty="0">
                <a:solidFill>
                  <a:srgbClr val="FFFFFF"/>
                </a:solidFill>
              </a:rPr>
              <a:t>GRUPO 11-12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0BE27E1E-A603-4286-8757-0B375B795371}"/>
              </a:ext>
            </a:extLst>
          </p:cNvPr>
          <p:cNvSpPr txBox="1">
            <a:spLocks/>
          </p:cNvSpPr>
          <p:nvPr/>
        </p:nvSpPr>
        <p:spPr>
          <a:xfrm>
            <a:off x="-2798375" y="3474920"/>
            <a:ext cx="10258284" cy="6848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dirty="0"/>
              <a:t>TALLERES INTEGRADOS III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216F1358-0B6E-4737-A7CB-5F59581BA403}"/>
              </a:ext>
            </a:extLst>
          </p:cNvPr>
          <p:cNvSpPr txBox="1">
            <a:spLocks/>
          </p:cNvSpPr>
          <p:nvPr/>
        </p:nvSpPr>
        <p:spPr>
          <a:xfrm>
            <a:off x="966841" y="1077013"/>
            <a:ext cx="10258284" cy="13324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6000" dirty="0"/>
              <a:t>PMQ DIGESTIVO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5347DDCB-3F5D-4173-ADBF-BC22846A972B}"/>
              </a:ext>
            </a:extLst>
          </p:cNvPr>
          <p:cNvSpPr txBox="1">
            <a:spLocks/>
          </p:cNvSpPr>
          <p:nvPr/>
        </p:nvSpPr>
        <p:spPr>
          <a:xfrm>
            <a:off x="769296" y="4159768"/>
            <a:ext cx="10258284" cy="6848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/>
              <a:t>Hospital General Universitario de Elche</a:t>
            </a:r>
          </a:p>
          <a:p>
            <a:r>
              <a:rPr lang="es-ES" sz="2400" dirty="0"/>
              <a:t>Caso aprobado por la Dra. Picó</a:t>
            </a:r>
          </a:p>
        </p:txBody>
      </p:sp>
    </p:spTree>
    <p:extLst>
      <p:ext uri="{BB962C8B-B14F-4D97-AF65-F5344CB8AC3E}">
        <p14:creationId xmlns:p14="http://schemas.microsoft.com/office/powerpoint/2010/main" val="391860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5CC3F93-605B-4D3B-8DA6-0054DE536AE0}"/>
              </a:ext>
            </a:extLst>
          </p:cNvPr>
          <p:cNvSpPr txBox="1"/>
          <p:nvPr/>
        </p:nvSpPr>
        <p:spPr>
          <a:xfrm>
            <a:off x="652323" y="284501"/>
            <a:ext cx="1054971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-Varón de 70 años que ingresa por cólico renal izquierdo (litiasis uretral izquierda).</a:t>
            </a:r>
          </a:p>
          <a:p>
            <a:endParaRPr lang="es-ES" dirty="0"/>
          </a:p>
          <a:p>
            <a:r>
              <a:rPr lang="es-ES" dirty="0"/>
              <a:t>-AP: No RAM. HTA, no DM, no DLP. Exfumador desde hace 7 meses de 15 años/paquete. </a:t>
            </a:r>
          </a:p>
          <a:p>
            <a:pPr algn="just"/>
            <a:r>
              <a:rPr lang="es-ES" b="1" dirty="0"/>
              <a:t>Polipectomía</a:t>
            </a:r>
            <a:r>
              <a:rPr lang="es-ES" dirty="0"/>
              <a:t> endoscópica con asa de diatermia </a:t>
            </a:r>
            <a:r>
              <a:rPr lang="es-ES" b="1" dirty="0"/>
              <a:t>en 2016 </a:t>
            </a:r>
            <a:r>
              <a:rPr lang="es-ES" dirty="0"/>
              <a:t>tras SOH +: pólipo rectal mixto (adenoma serrado con áreas de adenoma velloso y displasia de alto grado), </a:t>
            </a:r>
            <a:r>
              <a:rPr lang="es-ES" b="1" dirty="0"/>
              <a:t>sin controles posteriores</a:t>
            </a:r>
            <a:r>
              <a:rPr lang="es-ES" dirty="0"/>
              <a:t>. Imágenes de la cicatriz de resección: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-Se solicita TAC abdomino-pélvico para el estudio de la litiasis, y se observa además, una </a:t>
            </a:r>
            <a:r>
              <a:rPr lang="es-ES" b="1" dirty="0"/>
              <a:t>masa intraluminal </a:t>
            </a:r>
            <a:r>
              <a:rPr lang="es-ES" dirty="0"/>
              <a:t>de gran tamaño </a:t>
            </a:r>
            <a:r>
              <a:rPr lang="es-ES" b="1" dirty="0"/>
              <a:t>en recto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/>
              <a:t>-El paciente refiere </a:t>
            </a:r>
            <a:r>
              <a:rPr lang="es-ES" b="1" dirty="0"/>
              <a:t>alteración del hábito intestinal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/>
              <a:t>-Tacto rectal: se palpa masa </a:t>
            </a:r>
            <a:r>
              <a:rPr lang="es-ES" dirty="0" err="1"/>
              <a:t>polipoidea</a:t>
            </a:r>
            <a:r>
              <a:rPr lang="es-ES" dirty="0"/>
              <a:t> a punta de dedo, blanda al tacto.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3" descr="Imagen que contiene comida, interior, sentado&#10;&#10;Descripción generada automáticamente">
            <a:extLst>
              <a:ext uri="{FF2B5EF4-FFF2-40B4-BE49-F238E27FC236}">
                <a16:creationId xmlns:a16="http://schemas.microsoft.com/office/drawing/2014/main" id="{7CE29BB7-A9F0-441C-AFC0-F6DA5D84E2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3" t="29372" r="9373" b="24058"/>
          <a:stretch/>
        </p:blipFill>
        <p:spPr>
          <a:xfrm>
            <a:off x="2504662" y="2109527"/>
            <a:ext cx="2743200" cy="2336082"/>
          </a:xfrm>
          <a:prstGeom prst="rect">
            <a:avLst/>
          </a:prstGeom>
        </p:spPr>
      </p:pic>
      <p:pic>
        <p:nvPicPr>
          <p:cNvPr id="6" name="Imagen 5" descr="Imagen que contiene comida&#10;&#10;Descripción generada automáticamente">
            <a:extLst>
              <a:ext uri="{FF2B5EF4-FFF2-40B4-BE49-F238E27FC236}">
                <a16:creationId xmlns:a16="http://schemas.microsoft.com/office/drawing/2014/main" id="{D0442762-8DF5-4EA5-81A7-B0E45745DB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1" t="25894" r="8827" b="24444"/>
          <a:stretch/>
        </p:blipFill>
        <p:spPr>
          <a:xfrm>
            <a:off x="5788236" y="2109527"/>
            <a:ext cx="2623930" cy="235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88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comida&#10;&#10;Descripción generada automáticamente">
            <a:extLst>
              <a:ext uri="{FF2B5EF4-FFF2-40B4-BE49-F238E27FC236}">
                <a16:creationId xmlns:a16="http://schemas.microsoft.com/office/drawing/2014/main" id="{7425BF8B-D163-492B-AE73-BC5EC78E7A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4" t="25208" r="3162" b="25000"/>
          <a:stretch/>
        </p:blipFill>
        <p:spPr>
          <a:xfrm>
            <a:off x="3486151" y="1533437"/>
            <a:ext cx="5332808" cy="399542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D5A5324-1106-42E7-9E1F-CBACE3F82FB1}"/>
              </a:ext>
            </a:extLst>
          </p:cNvPr>
          <p:cNvSpPr txBox="1"/>
          <p:nvPr/>
        </p:nvSpPr>
        <p:spPr>
          <a:xfrm>
            <a:off x="3486151" y="247693"/>
            <a:ext cx="6572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COLONOSCOPIA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E5D304-7765-4EC4-AFF5-C41FBED74267}"/>
              </a:ext>
            </a:extLst>
          </p:cNvPr>
          <p:cNvSpPr txBox="1"/>
          <p:nvPr/>
        </p:nvSpPr>
        <p:spPr>
          <a:xfrm>
            <a:off x="364766" y="5798943"/>
            <a:ext cx="1157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Sobre la zona donde se resecó el pólipo previamente, se observa una nueva lesión </a:t>
            </a:r>
            <a:r>
              <a:rPr lang="es-ES" dirty="0" err="1"/>
              <a:t>polipoidea</a:t>
            </a:r>
            <a:r>
              <a:rPr lang="es-ES" dirty="0"/>
              <a:t> de superficie no ulcerada</a:t>
            </a:r>
          </a:p>
        </p:txBody>
      </p:sp>
    </p:spTree>
    <p:extLst>
      <p:ext uri="{BB962C8B-B14F-4D97-AF65-F5344CB8AC3E}">
        <p14:creationId xmlns:p14="http://schemas.microsoft.com/office/powerpoint/2010/main" val="334352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9D361A1-7E05-4902-A556-361F877D70E6}"/>
              </a:ext>
            </a:extLst>
          </p:cNvPr>
          <p:cNvSpPr txBox="1"/>
          <p:nvPr/>
        </p:nvSpPr>
        <p:spPr>
          <a:xfrm>
            <a:off x="832513" y="846161"/>
            <a:ext cx="102904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DIAGNÓSTICO</a:t>
            </a:r>
          </a:p>
          <a:p>
            <a:pPr algn="ctr"/>
            <a:endParaRPr lang="es-E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es-E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s-E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PÓLIPO RECTAL</a:t>
            </a:r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62161B1C-9504-43AE-A91E-0B2FCF011B50}"/>
              </a:ext>
            </a:extLst>
          </p:cNvPr>
          <p:cNvSpPr/>
          <p:nvPr/>
        </p:nvSpPr>
        <p:spPr>
          <a:xfrm>
            <a:off x="5720686" y="1926104"/>
            <a:ext cx="514066" cy="996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C365EC6-63DF-4348-946F-C81A3B79E0A3}"/>
              </a:ext>
            </a:extLst>
          </p:cNvPr>
          <p:cNvSpPr txBox="1"/>
          <p:nvPr/>
        </p:nvSpPr>
        <p:spPr>
          <a:xfrm>
            <a:off x="3425588" y="4788426"/>
            <a:ext cx="984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Dx</a:t>
            </a:r>
            <a:r>
              <a:rPr lang="es-ES" dirty="0"/>
              <a:t> AP: adenoma velloso con displasia de bajo grado</a:t>
            </a:r>
          </a:p>
        </p:txBody>
      </p:sp>
    </p:spTree>
    <p:extLst>
      <p:ext uri="{BB962C8B-B14F-4D97-AF65-F5344CB8AC3E}">
        <p14:creationId xmlns:p14="http://schemas.microsoft.com/office/powerpoint/2010/main" val="262294122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44</TotalTime>
  <Words>194</Words>
  <Application>Microsoft Office PowerPoint</Application>
  <PresentationFormat>Panorámica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Wingdings 2</vt:lpstr>
      <vt:lpstr>HDOfficeLightV0</vt:lpstr>
      <vt:lpstr>Retrospección</vt:lpstr>
      <vt:lpstr>DIAGNÓSTICO A PRIMERA VISTA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A PRIMERA VISTA</dc:title>
  <dc:creator>Ana Fuentes</dc:creator>
  <cp:lastModifiedBy>Ana Fuentes</cp:lastModifiedBy>
  <cp:revision>9</cp:revision>
  <dcterms:created xsi:type="dcterms:W3CDTF">2019-03-13T16:10:07Z</dcterms:created>
  <dcterms:modified xsi:type="dcterms:W3CDTF">2019-03-24T15:52:24Z</dcterms:modified>
</cp:coreProperties>
</file>