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6" y="5436794"/>
            <a:ext cx="1267097" cy="126181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4960137"/>
            <a:ext cx="8098971" cy="146304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000" dirty="0" smtClean="0"/>
              <a:t/>
            </a:r>
            <a:br>
              <a:rPr lang="es-ES" sz="4000" dirty="0" smtClean="0"/>
            </a:br>
            <a:r>
              <a:rPr lang="es-ES" sz="4000" dirty="0" smtClean="0"/>
              <a:t/>
            </a:r>
            <a:br>
              <a:rPr lang="es-ES" sz="4000" dirty="0" smtClean="0"/>
            </a:br>
            <a:r>
              <a:rPr lang="es-ES" sz="4000" dirty="0" smtClean="0"/>
              <a:t>     Caso clínico CARDIOLOGÍA </a:t>
            </a:r>
            <a:br>
              <a:rPr lang="es-ES" sz="4000" dirty="0" smtClean="0"/>
            </a:br>
            <a:r>
              <a:rPr lang="es-ES" sz="4000" dirty="0" smtClean="0"/>
              <a:t/>
            </a:r>
            <a:br>
              <a:rPr lang="es-ES" sz="4000" dirty="0" smtClean="0"/>
            </a:br>
            <a:r>
              <a:rPr lang="es-ES" sz="4000" dirty="0" smtClean="0"/>
              <a:t>    </a:t>
            </a:r>
            <a:r>
              <a:rPr lang="es-ES" sz="2700" dirty="0" smtClean="0"/>
              <a:t>Hospital de </a:t>
            </a:r>
            <a:r>
              <a:rPr lang="es-ES" sz="2700" dirty="0" err="1" smtClean="0"/>
              <a:t>eLda</a:t>
            </a:r>
            <a:r>
              <a:rPr lang="es-ES" sz="4000" dirty="0" smtClean="0"/>
              <a:t/>
            </a:r>
            <a:br>
              <a:rPr lang="es-ES" sz="4000" dirty="0" smtClean="0"/>
            </a:br>
            <a:r>
              <a:rPr lang="es-ES" sz="4000" dirty="0" smtClean="0"/>
              <a:t/>
            </a:r>
            <a:br>
              <a:rPr lang="es-ES" sz="4000" dirty="0" smtClean="0"/>
            </a:br>
            <a:endParaRPr lang="es-ES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610600" y="4956388"/>
            <a:ext cx="3200400" cy="1463040"/>
          </a:xfrm>
        </p:spPr>
        <p:txBody>
          <a:bodyPr/>
          <a:lstStyle/>
          <a:p>
            <a:pPr algn="ctr"/>
            <a:r>
              <a:rPr lang="es-ES" dirty="0" smtClean="0"/>
              <a:t>Ada </a:t>
            </a:r>
            <a:r>
              <a:rPr lang="es-ES" dirty="0" err="1" smtClean="0"/>
              <a:t>Herrington</a:t>
            </a:r>
            <a:r>
              <a:rPr lang="es-ES" dirty="0" smtClean="0"/>
              <a:t> González </a:t>
            </a:r>
          </a:p>
          <a:p>
            <a:pPr algn="ctr"/>
            <a:r>
              <a:rPr lang="es-ES" dirty="0" smtClean="0"/>
              <a:t>Grupo 9-10</a:t>
            </a:r>
          </a:p>
          <a:p>
            <a:pPr algn="ctr"/>
            <a:endParaRPr lang="es-ES" dirty="0" smtClean="0"/>
          </a:p>
          <a:p>
            <a:pPr algn="ctr"/>
            <a:r>
              <a:rPr lang="es-ES" dirty="0" smtClean="0"/>
              <a:t>Talleres Integrados III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09070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44137" y="156754"/>
            <a:ext cx="1031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+mj-lt"/>
              </a:rPr>
              <a:t>PRUEBAS COMPLEMENTARIAS:  ELECTROCARDIOGRAMA</a:t>
            </a:r>
            <a:endParaRPr lang="es-ES" sz="3600" dirty="0">
              <a:latin typeface="+mj-lt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2" t="35955" r="9815" b="9039"/>
          <a:stretch/>
        </p:blipFill>
        <p:spPr>
          <a:xfrm>
            <a:off x="574766" y="979715"/>
            <a:ext cx="10851633" cy="543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201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92331" y="195943"/>
            <a:ext cx="106201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+mj-lt"/>
              </a:rPr>
              <a:t>PRUEBAS </a:t>
            </a:r>
            <a:r>
              <a:rPr lang="es-ES" sz="3600" dirty="0" smtClean="0">
                <a:latin typeface="+mj-lt"/>
              </a:rPr>
              <a:t>COMPLEMENTARIAS:  RX TÓRAX</a:t>
            </a:r>
            <a:endParaRPr lang="es-ES" sz="3600" dirty="0">
              <a:latin typeface="+mj-lt"/>
            </a:endParaRPr>
          </a:p>
          <a:p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6" t="24762" r="3810" b="19048"/>
          <a:stretch/>
        </p:blipFill>
        <p:spPr>
          <a:xfrm>
            <a:off x="679269" y="1319349"/>
            <a:ext cx="10633165" cy="483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775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4128" y="154142"/>
            <a:ext cx="9720072" cy="512064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SOLUCIÓN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4127" y="783771"/>
            <a:ext cx="9720073" cy="4023360"/>
          </a:xfrm>
        </p:spPr>
        <p:txBody>
          <a:bodyPr/>
          <a:lstStyle/>
          <a:p>
            <a:r>
              <a:rPr lang="es-ES" dirty="0" smtClean="0"/>
              <a:t>Dado que el electrocardiograma muestra un patrón arrítmico y sin ondas P </a:t>
            </a:r>
            <a:r>
              <a:rPr lang="es-ES" dirty="0" smtClean="0">
                <a:sym typeface="Wingdings" panose="05000000000000000000" pitchFamily="2" charset="2"/>
              </a:rPr>
              <a:t> Fibrilación auricular. </a:t>
            </a:r>
          </a:p>
          <a:p>
            <a:r>
              <a:rPr lang="es-ES" dirty="0" smtClean="0">
                <a:sym typeface="Wingdings" panose="05000000000000000000" pitchFamily="2" charset="2"/>
              </a:rPr>
              <a:t>Si observamos la radiografía de tórax vemos ambos senos </a:t>
            </a:r>
            <a:r>
              <a:rPr lang="es-ES" dirty="0" err="1" smtClean="0">
                <a:sym typeface="Wingdings" panose="05000000000000000000" pitchFamily="2" charset="2"/>
              </a:rPr>
              <a:t>costofrénicos</a:t>
            </a:r>
            <a:r>
              <a:rPr lang="es-ES" dirty="0" smtClean="0">
                <a:sym typeface="Wingdings" panose="05000000000000000000" pitchFamily="2" charset="2"/>
              </a:rPr>
              <a:t> pinzados e infiltrado bilateral.</a:t>
            </a:r>
          </a:p>
          <a:p>
            <a:endParaRPr lang="es-ES" dirty="0">
              <a:sym typeface="Wingdings" panose="05000000000000000000" pitchFamily="2" charset="2"/>
            </a:endParaRPr>
          </a:p>
          <a:p>
            <a:r>
              <a:rPr lang="es-ES" dirty="0" err="1" smtClean="0">
                <a:sym typeface="Wingdings" panose="05000000000000000000" pitchFamily="2" charset="2"/>
              </a:rPr>
              <a:t>Dx</a:t>
            </a:r>
            <a:r>
              <a:rPr lang="es-ES" dirty="0" smtClean="0">
                <a:sym typeface="Wingdings" panose="05000000000000000000" pitchFamily="2" charset="2"/>
              </a:rPr>
              <a:t>: ICC secundaria a FA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85858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123</TotalTime>
  <Words>55</Words>
  <Application>Microsoft Office PowerPoint</Application>
  <PresentationFormat>Panorámica</PresentationFormat>
  <Paragraphs>12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Tw Cen MT</vt:lpstr>
      <vt:lpstr>Tw Cen MT Condensed</vt:lpstr>
      <vt:lpstr>Wingdings</vt:lpstr>
      <vt:lpstr>Wingdings 3</vt:lpstr>
      <vt:lpstr>Integral</vt:lpstr>
      <vt:lpstr>       Caso clínico CARDIOLOGÍA       Hospital de eLda  </vt:lpstr>
      <vt:lpstr>Presentación de PowerPoint</vt:lpstr>
      <vt:lpstr>Presentación de PowerPoint</vt:lpstr>
      <vt:lpstr>SOLUCIÓN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Caso clínico CARDIOLOGÍA   Hospital de eLda</dc:title>
  <dc:creator>ad ich</dc:creator>
  <cp:lastModifiedBy>ad ich</cp:lastModifiedBy>
  <cp:revision>4</cp:revision>
  <dcterms:created xsi:type="dcterms:W3CDTF">2019-02-28T15:21:49Z</dcterms:created>
  <dcterms:modified xsi:type="dcterms:W3CDTF">2019-03-11T14:08:17Z</dcterms:modified>
</cp:coreProperties>
</file>