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4362" y="1807928"/>
            <a:ext cx="9068586" cy="2590800"/>
          </a:xfrm>
        </p:spPr>
        <p:txBody>
          <a:bodyPr/>
          <a:lstStyle/>
          <a:p>
            <a:r>
              <a:rPr lang="es-ES" dirty="0" smtClean="0"/>
              <a:t>Caso cardiología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198513"/>
            <a:ext cx="9070848" cy="1159097"/>
          </a:xfrm>
        </p:spPr>
        <p:txBody>
          <a:bodyPr>
            <a:normAutofit/>
          </a:bodyPr>
          <a:lstStyle/>
          <a:p>
            <a:r>
              <a:rPr lang="es-ES" dirty="0" smtClean="0"/>
              <a:t>Marina Giner </a:t>
            </a:r>
            <a:r>
              <a:rPr lang="es-ES" dirty="0" err="1" smtClean="0"/>
              <a:t>Fons</a:t>
            </a:r>
            <a:r>
              <a:rPr lang="es-ES" dirty="0" smtClean="0"/>
              <a:t> 1815</a:t>
            </a:r>
          </a:p>
          <a:p>
            <a:r>
              <a:rPr lang="es-ES" dirty="0" smtClean="0"/>
              <a:t>Presentado en el Seminario de Casos </a:t>
            </a:r>
            <a:r>
              <a:rPr lang="es-ES" dirty="0" err="1" smtClean="0"/>
              <a:t>Clinicos</a:t>
            </a:r>
            <a:r>
              <a:rPr lang="es-ES" dirty="0" smtClean="0"/>
              <a:t> con Francisco </a:t>
            </a:r>
            <a:r>
              <a:rPr lang="es-ES" dirty="0" err="1" smtClean="0"/>
              <a:t>Jover</a:t>
            </a:r>
            <a:r>
              <a:rPr lang="es-ES" dirty="0" smtClean="0"/>
              <a:t> 15/03/19</a:t>
            </a:r>
          </a:p>
          <a:p>
            <a:r>
              <a:rPr lang="es-ES" dirty="0" smtClean="0"/>
              <a:t>Aprobado por el profesor Vicente </a:t>
            </a:r>
            <a:r>
              <a:rPr lang="es-ES" dirty="0" err="1" smtClean="0"/>
              <a:t>Arrarte</a:t>
            </a:r>
            <a:r>
              <a:rPr lang="es-ES" dirty="0" smtClean="0"/>
              <a:t> 14/03/19</a:t>
            </a:r>
          </a:p>
          <a:p>
            <a:r>
              <a:rPr lang="es-ES" dirty="0" smtClean="0"/>
              <a:t>Talleres III 4º Medicina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27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CUADRO SINDRÓMICO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MUJER DE 75 AÑOS.</a:t>
            </a:r>
          </a:p>
          <a:p>
            <a:r>
              <a:rPr lang="es-ES" sz="2400" dirty="0" smtClean="0"/>
              <a:t>AUMENTO DISNEA desde hace una semana.</a:t>
            </a:r>
          </a:p>
          <a:p>
            <a:r>
              <a:rPr lang="es-ES" sz="2400" dirty="0" smtClean="0"/>
              <a:t>DOLOR TORÁCICO Y PALPITACIONES de predominio nocturno en decúbito duración 15/20 min.</a:t>
            </a:r>
          </a:p>
          <a:p>
            <a:pPr lvl="1"/>
            <a:r>
              <a:rPr lang="es-ES" sz="2400" dirty="0" smtClean="0"/>
              <a:t>Opresivo.</a:t>
            </a:r>
          </a:p>
          <a:p>
            <a:pPr lvl="1"/>
            <a:r>
              <a:rPr lang="es-ES" sz="2400" dirty="0" smtClean="0"/>
              <a:t>NO irradiado.</a:t>
            </a:r>
          </a:p>
          <a:p>
            <a:pPr lvl="1"/>
            <a:r>
              <a:rPr lang="es-ES" sz="2400" dirty="0" smtClean="0"/>
              <a:t>NO cortejo vegetativo.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56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77" y="158729"/>
            <a:ext cx="9635146" cy="6466478"/>
          </a:xfrm>
        </p:spPr>
      </p:pic>
    </p:spTree>
    <p:extLst>
      <p:ext uri="{BB962C8B-B14F-4D97-AF65-F5344CB8AC3E}">
        <p14:creationId xmlns:p14="http://schemas.microsoft.com/office/powerpoint/2010/main" val="412820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" y="206062"/>
            <a:ext cx="10238038" cy="6387921"/>
          </a:xfrm>
        </p:spPr>
      </p:pic>
    </p:spTree>
    <p:extLst>
      <p:ext uri="{BB962C8B-B14F-4D97-AF65-F5344CB8AC3E}">
        <p14:creationId xmlns:p14="http://schemas.microsoft.com/office/powerpoint/2010/main" val="202659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dirty="0" smtClean="0"/>
              <a:t>MIOCARDIOPATÍA HIPERTRÓFICA</a:t>
            </a:r>
            <a:r>
              <a:rPr lang="es-ES" sz="2400" dirty="0" smtClean="0"/>
              <a:t>.</a:t>
            </a:r>
          </a:p>
          <a:p>
            <a:pPr lvl="1"/>
            <a:r>
              <a:rPr lang="es-ES" sz="2400" dirty="0" smtClean="0"/>
              <a:t>Hipertrofia </a:t>
            </a:r>
            <a:r>
              <a:rPr lang="es-ES" sz="2400" dirty="0" err="1" smtClean="0"/>
              <a:t>septal</a:t>
            </a:r>
            <a:r>
              <a:rPr lang="es-ES" sz="2400" dirty="0" smtClean="0"/>
              <a:t> (18-19 mm</a:t>
            </a:r>
            <a:r>
              <a:rPr lang="es-ES" sz="2400" dirty="0" smtClean="0"/>
              <a:t>).</a:t>
            </a:r>
          </a:p>
          <a:p>
            <a:r>
              <a:rPr lang="es-ES" sz="2600" b="1" dirty="0" smtClean="0"/>
              <a:t>Bloqueo completo de rama izquierda</a:t>
            </a:r>
            <a:endParaRPr lang="es-E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615216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1657</TotalTime>
  <Words>79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Caso cardiología</vt:lpstr>
      <vt:lpstr>CUADRO SINDRÓMICO</vt:lpstr>
      <vt:lpstr>Presentación de PowerPoint</vt:lpstr>
      <vt:lpstr>Presentación de PowerPoint</vt:lpstr>
      <vt:lpstr>DIAGNÓSTICO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cardiología</dc:title>
  <dc:creator>marina giner</dc:creator>
  <cp:lastModifiedBy>marina giner</cp:lastModifiedBy>
  <cp:revision>10</cp:revision>
  <dcterms:created xsi:type="dcterms:W3CDTF">2019-03-13T12:52:08Z</dcterms:created>
  <dcterms:modified xsi:type="dcterms:W3CDTF">2019-03-25T18:25:22Z</dcterms:modified>
</cp:coreProperties>
</file>