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BD67-7B53-4EA7-AEFB-62E145E93A59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46027-8098-4008-9E3C-2408823DD6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46027-8098-4008-9E3C-2408823DD62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8A86-C253-48E4-9BBB-822FAE5F16B3}" type="datetimeFigureOut">
              <a:rPr lang="es-ES" smtClean="0"/>
              <a:pPr/>
              <a:t>18/03/2019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5378-A7B5-409B-915C-2942E4B78B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TALLERES INTEGRADOS III</a:t>
            </a:r>
            <a:br>
              <a:rPr lang="es-ES" dirty="0" smtClean="0"/>
            </a:br>
            <a:r>
              <a:rPr lang="es-ES" dirty="0" smtClean="0"/>
              <a:t>DIGESTIVO</a:t>
            </a:r>
            <a:br>
              <a:rPr lang="es-ES" dirty="0" smtClean="0"/>
            </a:br>
            <a:r>
              <a:rPr lang="es-ES" sz="5400" b="1" dirty="0" smtClean="0"/>
              <a:t>DIAGNÓSTICO A PRIMERA VISTA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Iris Mª García Asencio (Nº exp:1841)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Curso 2018-2019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Aprobado por Dra. Picó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HGUE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794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RESUMEN  DEL CASO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08720"/>
            <a:ext cx="8219256" cy="61653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000" b="1" dirty="0" smtClean="0"/>
              <a:t>     MC</a:t>
            </a:r>
            <a:r>
              <a:rPr lang="es-ES" sz="2000" b="1" dirty="0" smtClean="0"/>
              <a:t>: </a:t>
            </a:r>
            <a:r>
              <a:rPr lang="es-ES" sz="2000" dirty="0" smtClean="0"/>
              <a:t>Varón de 85 años que acude por DOLOR ABDOMINAL y VÓMITOS.</a:t>
            </a:r>
          </a:p>
          <a:p>
            <a:pPr algn="just">
              <a:buNone/>
            </a:pPr>
            <a:r>
              <a:rPr lang="es-ES" sz="2000" b="1" dirty="0" smtClean="0"/>
              <a:t>     Antecedentes</a:t>
            </a:r>
            <a:r>
              <a:rPr lang="es-ES" sz="2000" b="1" dirty="0" smtClean="0"/>
              <a:t>:</a:t>
            </a:r>
            <a:r>
              <a:rPr lang="es-ES" sz="2000" dirty="0" smtClean="0"/>
              <a:t> No </a:t>
            </a:r>
            <a:r>
              <a:rPr lang="es-ES" sz="2000" dirty="0" err="1" smtClean="0"/>
              <a:t>RAMc</a:t>
            </a:r>
            <a:r>
              <a:rPr lang="es-ES" sz="2000" dirty="0" smtClean="0"/>
              <a:t>. HTA, DLP. No hábitos tóxicos.</a:t>
            </a:r>
          </a:p>
          <a:p>
            <a:pPr algn="just">
              <a:buNone/>
            </a:pPr>
            <a:r>
              <a:rPr lang="es-ES" sz="2000" dirty="0" smtClean="0"/>
              <a:t> </a:t>
            </a:r>
            <a:r>
              <a:rPr lang="es-ES" sz="2000" dirty="0" smtClean="0"/>
              <a:t>    Hábito </a:t>
            </a:r>
            <a:r>
              <a:rPr lang="es-ES" sz="2000" dirty="0" smtClean="0"/>
              <a:t>intestinal estreñido tratado con </a:t>
            </a:r>
            <a:r>
              <a:rPr lang="es-ES" sz="2000" dirty="0" err="1" smtClean="0"/>
              <a:t>Emportal</a:t>
            </a:r>
            <a:r>
              <a:rPr lang="es-ES" sz="2000" dirty="0" smtClean="0"/>
              <a:t>.</a:t>
            </a:r>
          </a:p>
          <a:p>
            <a:pPr algn="just">
              <a:buNone/>
            </a:pPr>
            <a:r>
              <a:rPr lang="es-ES" sz="2000" dirty="0" smtClean="0"/>
              <a:t>    -  </a:t>
            </a:r>
            <a:r>
              <a:rPr lang="es-ES" sz="2000" dirty="0" smtClean="0"/>
              <a:t>Colelitiasis con 3 episodios de colecistitis aguda </a:t>
            </a:r>
            <a:r>
              <a:rPr lang="es-ES" sz="2000" dirty="0" err="1" smtClean="0"/>
              <a:t>litiásica</a:t>
            </a:r>
            <a:r>
              <a:rPr lang="es-ES" sz="2000" dirty="0" smtClean="0"/>
              <a:t>.</a:t>
            </a:r>
          </a:p>
          <a:p>
            <a:pPr algn="just">
              <a:buNone/>
            </a:pPr>
            <a:r>
              <a:rPr lang="es-ES" sz="2000" dirty="0" smtClean="0"/>
              <a:t>    -  </a:t>
            </a:r>
            <a:r>
              <a:rPr lang="es-ES" sz="2000" dirty="0" err="1" smtClean="0"/>
              <a:t>Adenocarcinoma</a:t>
            </a:r>
            <a:r>
              <a:rPr lang="es-ES" sz="2000" dirty="0" smtClean="0"/>
              <a:t> de próstata.</a:t>
            </a:r>
          </a:p>
          <a:p>
            <a:pPr algn="just">
              <a:buNone/>
            </a:pPr>
            <a:r>
              <a:rPr lang="es-ES" sz="2000" dirty="0" smtClean="0"/>
              <a:t>    *</a:t>
            </a:r>
            <a:r>
              <a:rPr lang="es-ES" sz="2000" dirty="0" smtClean="0"/>
              <a:t>IQX: Colecistectomía.</a:t>
            </a:r>
          </a:p>
          <a:p>
            <a:pPr algn="just">
              <a:buNone/>
            </a:pPr>
            <a:r>
              <a:rPr lang="es-ES" sz="2000" dirty="0" smtClean="0"/>
              <a:t>    *</a:t>
            </a:r>
            <a:r>
              <a:rPr lang="es-ES" sz="2000" dirty="0" smtClean="0"/>
              <a:t>Situación basal: Dependiente para ABVD, vida cama-sillón. Disfagia para     líquidos, para ello toma espesante. Vive con sus hijos, se turnan para cuidarlo.</a:t>
            </a:r>
          </a:p>
          <a:p>
            <a:pPr algn="just">
              <a:buNone/>
            </a:pPr>
            <a:r>
              <a:rPr lang="es-ES" sz="2000" b="1" dirty="0" smtClean="0"/>
              <a:t>      Enfermedad </a:t>
            </a:r>
            <a:r>
              <a:rPr lang="es-ES" sz="2000" b="1" dirty="0" smtClean="0"/>
              <a:t>actual: </a:t>
            </a:r>
            <a:r>
              <a:rPr lang="es-ES" sz="2000" dirty="0" smtClean="0"/>
              <a:t>Vómitos mucosos de 3-4 días de evolución, ausencia de deposiciones desde hace 5 días</a:t>
            </a:r>
            <a:r>
              <a:rPr lang="es-ES" sz="2000" b="1" dirty="0" smtClean="0"/>
              <a:t> </a:t>
            </a:r>
            <a:r>
              <a:rPr lang="es-ES" sz="2000" dirty="0" smtClean="0"/>
              <a:t>y dolor abdominal. No fiebre, no síndrome </a:t>
            </a:r>
            <a:r>
              <a:rPr lang="es-ES" sz="2000" dirty="0" err="1" smtClean="0"/>
              <a:t>miccional</a:t>
            </a:r>
            <a:r>
              <a:rPr lang="es-ES" sz="2000" dirty="0" smtClean="0"/>
              <a:t> ni retención de orina.  </a:t>
            </a:r>
            <a:endParaRPr lang="es-ES" sz="2000" dirty="0" smtClean="0"/>
          </a:p>
          <a:p>
            <a:pPr algn="just">
              <a:buNone/>
            </a:pPr>
            <a:endParaRPr lang="es-ES" sz="2000" dirty="0"/>
          </a:p>
          <a:p>
            <a:pPr algn="just">
              <a:buNone/>
            </a:pPr>
            <a:r>
              <a:rPr lang="es-ES" sz="2000" b="1" dirty="0" smtClean="0"/>
              <a:t>      Exploración </a:t>
            </a:r>
            <a:r>
              <a:rPr lang="es-ES" sz="2000" b="1" dirty="0" smtClean="0"/>
              <a:t>física: </a:t>
            </a:r>
            <a:r>
              <a:rPr lang="es-ES" sz="2000" dirty="0" smtClean="0"/>
              <a:t>Aceptable Estado General. </a:t>
            </a:r>
            <a:r>
              <a:rPr lang="es-ES" sz="2000" dirty="0" err="1" smtClean="0"/>
              <a:t>Afebril</a:t>
            </a:r>
            <a:r>
              <a:rPr lang="es-ES" sz="2000" dirty="0" smtClean="0"/>
              <a:t>. -Abdomen: Ruidos metálicos. Abdomen distendido, </a:t>
            </a:r>
            <a:r>
              <a:rPr lang="es-ES" sz="2000" dirty="0" err="1" smtClean="0"/>
              <a:t>depresible</a:t>
            </a:r>
            <a:r>
              <a:rPr lang="es-ES" sz="2000" dirty="0" smtClean="0"/>
              <a:t> y timpanizado. Impresiona de doloroso a la palpación de forma difusa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smtClean="0"/>
              <a:t>sin signos de irritación peritoneal. </a:t>
            </a:r>
            <a:endParaRPr lang="es-E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es-ES" b="1" dirty="0" smtClean="0"/>
              <a:t>RX ABDOMEN</a:t>
            </a:r>
            <a:endParaRPr lang="es-ES" b="1" dirty="0"/>
          </a:p>
        </p:txBody>
      </p:sp>
      <p:pic>
        <p:nvPicPr>
          <p:cNvPr id="5" name="4 Marcador de contenido" descr="volvulo d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832474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es-ES" b="1" dirty="0" smtClean="0"/>
              <a:t>TAC</a:t>
            </a:r>
            <a:endParaRPr lang="es-ES" b="1" dirty="0"/>
          </a:p>
        </p:txBody>
      </p:sp>
      <p:pic>
        <p:nvPicPr>
          <p:cNvPr id="6" name="5 Marcador de contenido" descr="volvulo tac d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920880" cy="5641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es-ES" b="1" dirty="0" smtClean="0"/>
              <a:t>RESOLUCIÓN DEL CASO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445624" cy="44644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000" dirty="0" smtClean="0"/>
              <a:t>-    </a:t>
            </a:r>
            <a:r>
              <a:rPr lang="es-ES" sz="2000" b="1" dirty="0" err="1" smtClean="0"/>
              <a:t>Rx</a:t>
            </a:r>
            <a:r>
              <a:rPr lang="es-ES" sz="2000" b="1" dirty="0" smtClean="0"/>
              <a:t> abdomen</a:t>
            </a:r>
            <a:r>
              <a:rPr lang="es-ES" sz="2000" dirty="0" smtClean="0"/>
              <a:t>: Importante dilatación de marco cólico con imagen sugestiva en vólvulo de sigma.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- </a:t>
            </a:r>
            <a:r>
              <a:rPr lang="es-ES" sz="2000" dirty="0" smtClean="0"/>
              <a:t>  </a:t>
            </a:r>
            <a:r>
              <a:rPr lang="es-ES" sz="2000" b="1" dirty="0" smtClean="0"/>
              <a:t>TAC </a:t>
            </a:r>
            <a:r>
              <a:rPr lang="es-ES" sz="2000" b="1" dirty="0" err="1" smtClean="0"/>
              <a:t>abdomino</a:t>
            </a:r>
            <a:r>
              <a:rPr lang="es-ES" sz="2000" b="1" dirty="0" smtClean="0"/>
              <a:t>-pélvico con contraste: </a:t>
            </a:r>
            <a:r>
              <a:rPr lang="es-ES" sz="2000" dirty="0" smtClean="0"/>
              <a:t>Confirma la presencia de dilatación de todo el marco cólico hasta sigma, donde se define estenosis </a:t>
            </a:r>
            <a:r>
              <a:rPr lang="es-ES" sz="2000" dirty="0" err="1" smtClean="0"/>
              <a:t>espiroidea</a:t>
            </a:r>
            <a:r>
              <a:rPr lang="es-ES" sz="2000" dirty="0" smtClean="0"/>
              <a:t> con torsión, con ausencia de dilatación distal. Adecuada funcionalidad ileocecal.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dirty="0" smtClean="0"/>
              <a:t>- </a:t>
            </a:r>
            <a:r>
              <a:rPr lang="es-ES" sz="2000" dirty="0" smtClean="0"/>
              <a:t>   </a:t>
            </a:r>
            <a:r>
              <a:rPr lang="es-ES" sz="2000" b="1" dirty="0" smtClean="0"/>
              <a:t>Diagnóstico</a:t>
            </a:r>
            <a:r>
              <a:rPr lang="es-ES" sz="2000" b="1" dirty="0" smtClean="0"/>
              <a:t>: </a:t>
            </a:r>
            <a:r>
              <a:rPr lang="es-ES" sz="2000" dirty="0" smtClean="0"/>
              <a:t>VÓLVULO DE SIGMA.</a:t>
            </a:r>
          </a:p>
          <a:p>
            <a:pPr algn="just">
              <a:buNone/>
            </a:pPr>
            <a:endParaRPr lang="es-ES" sz="2000" dirty="0" smtClean="0"/>
          </a:p>
          <a:p>
            <a:pPr algn="just">
              <a:buNone/>
            </a:pPr>
            <a:r>
              <a:rPr lang="es-ES" sz="2000" smtClean="0"/>
              <a:t>- </a:t>
            </a:r>
            <a:r>
              <a:rPr lang="es-ES" sz="2000" smtClean="0"/>
              <a:t>   </a:t>
            </a:r>
            <a:r>
              <a:rPr lang="es-ES" sz="2000" b="1" smtClean="0"/>
              <a:t>Tratamiento</a:t>
            </a:r>
            <a:r>
              <a:rPr lang="es-ES" sz="2000" b="1" dirty="0" smtClean="0"/>
              <a:t>: </a:t>
            </a:r>
            <a:r>
              <a:rPr lang="es-ES" sz="2000" dirty="0" err="1" smtClean="0"/>
              <a:t>Devolvulación</a:t>
            </a:r>
            <a:r>
              <a:rPr lang="es-ES" sz="2000" dirty="0" smtClean="0"/>
              <a:t> con sonda rectal.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262</Words>
  <Application>Microsoft Office PowerPoint</Application>
  <PresentationFormat>Presentación en pantalla (4:3)</PresentationFormat>
  <Paragraphs>27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TALLERES INTEGRADOS III DIGESTIVO DIAGNÓSTICO A PRIMERA VISTA</vt:lpstr>
      <vt:lpstr>RESUMEN  DEL CASO</vt:lpstr>
      <vt:lpstr>RX ABDOMEN</vt:lpstr>
      <vt:lpstr>TAC</vt:lpstr>
      <vt:lpstr>RESOLUCIÓN DEL CASO</vt:lpstr>
    </vt:vector>
  </TitlesOfParts>
  <Company>DARK XTREME KLAN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 DIGESTIVO DIAGNÓSTICO A PRIMERA VISTA</dc:title>
  <dc:creator>Iris García Asencio</dc:creator>
  <cp:lastModifiedBy>Iris García Asencio</cp:lastModifiedBy>
  <cp:revision>20</cp:revision>
  <dcterms:created xsi:type="dcterms:W3CDTF">2019-02-26T16:06:53Z</dcterms:created>
  <dcterms:modified xsi:type="dcterms:W3CDTF">2019-03-18T17:42:47Z</dcterms:modified>
</cp:coreProperties>
</file>