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3FB81-1016-4E96-9847-9874DB9FF94B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BF18-6146-41FF-BB48-046FC0E7D6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TALLERES INTEGRADOS III</a:t>
            </a:r>
            <a:br>
              <a:rPr lang="es-ES" dirty="0" smtClean="0"/>
            </a:br>
            <a:r>
              <a:rPr lang="es-ES" dirty="0" smtClean="0"/>
              <a:t>NEUMOLOGÍA</a:t>
            </a:r>
            <a:br>
              <a:rPr lang="es-ES" dirty="0" smtClean="0"/>
            </a:br>
            <a:r>
              <a:rPr lang="es-ES" sz="5400" b="1" dirty="0" smtClean="0"/>
              <a:t>DIAGNÓSTICO A PRIMERA VISTA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Iris Mª García Asencio (Nº exp:1841)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Curso 2018-2019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Aprobado por Dra. Isabel Padilla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HGUE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Autofit/>
          </a:bodyPr>
          <a:lstStyle/>
          <a:p>
            <a:r>
              <a:rPr lang="es-ES" b="1" dirty="0" smtClean="0"/>
              <a:t>RESUMEN DEL CASO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6021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000" b="1" dirty="0" smtClean="0"/>
              <a:t>     MC: </a:t>
            </a:r>
            <a:r>
              <a:rPr lang="es-ES" sz="2000" dirty="0" smtClean="0"/>
              <a:t>Varón de 51 años </a:t>
            </a:r>
            <a:r>
              <a:rPr lang="es-ES" sz="2000" smtClean="0"/>
              <a:t>que acude por </a:t>
            </a:r>
            <a:r>
              <a:rPr lang="es-ES" sz="2000" dirty="0" smtClean="0"/>
              <a:t>MAL ESTADO GENERAL y FIEBRE.</a:t>
            </a: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b="1" dirty="0" smtClean="0"/>
              <a:t>     Antecedentes:</a:t>
            </a:r>
            <a:r>
              <a:rPr lang="es-ES" sz="2000" dirty="0" smtClean="0"/>
              <a:t> No </a:t>
            </a:r>
            <a:r>
              <a:rPr lang="es-ES" sz="2000" dirty="0" err="1" smtClean="0"/>
              <a:t>RAMc</a:t>
            </a:r>
            <a:r>
              <a:rPr lang="es-ES" sz="2000" dirty="0" smtClean="0"/>
              <a:t>. No HTA, no DM, no DLP. Tabaquismo activo de 30 años/paquete. Neumotórax en la juventud. 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</a:t>
            </a:r>
            <a:r>
              <a:rPr lang="es-ES" sz="2000" b="1" dirty="0" smtClean="0"/>
              <a:t>Enfermedad actual: </a:t>
            </a:r>
            <a:r>
              <a:rPr lang="es-ES" sz="2000" dirty="0" smtClean="0"/>
              <a:t>Refiere desde hace un mes malestar general, episodios de escalofríos y tos no productiva que en los últimos días pasa a ser productiva de características </a:t>
            </a:r>
            <a:r>
              <a:rPr lang="es-ES" sz="2000" dirty="0" err="1" smtClean="0"/>
              <a:t>mucopurulentas</a:t>
            </a:r>
            <a:r>
              <a:rPr lang="es-ES" sz="2000" dirty="0" smtClean="0"/>
              <a:t> no hemoptoica y con sensación </a:t>
            </a:r>
            <a:r>
              <a:rPr lang="es-ES" sz="2000" dirty="0" err="1" smtClean="0"/>
              <a:t>distérmica</a:t>
            </a:r>
            <a:r>
              <a:rPr lang="es-ES" sz="2000" dirty="0" smtClean="0"/>
              <a:t> en domicilio. Refiere pérdida de unos 6 kg en los últimos 6 meses con ligera </a:t>
            </a:r>
            <a:r>
              <a:rPr lang="es-ES" sz="2000" dirty="0" err="1" smtClean="0"/>
              <a:t>hiporexia</a:t>
            </a:r>
            <a:r>
              <a:rPr lang="es-ES" sz="2000" dirty="0" smtClean="0"/>
              <a:t>. 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b="1" dirty="0" smtClean="0"/>
              <a:t>     Exploración física</a:t>
            </a:r>
            <a:r>
              <a:rPr lang="es-ES" sz="2000" dirty="0" smtClean="0"/>
              <a:t>: </a:t>
            </a:r>
            <a:r>
              <a:rPr lang="es-ES" sz="2000" dirty="0" err="1" smtClean="0"/>
              <a:t>CyO</a:t>
            </a:r>
            <a:r>
              <a:rPr lang="es-ES" sz="2000" dirty="0" smtClean="0"/>
              <a:t> con BEG. Tª 37,5º  </a:t>
            </a:r>
            <a:r>
              <a:rPr lang="es-ES" sz="2000" dirty="0" err="1" smtClean="0"/>
              <a:t>Normotenso</a:t>
            </a:r>
            <a:r>
              <a:rPr lang="es-ES" sz="2000" dirty="0" smtClean="0"/>
              <a:t>. SatO2 basal: 98%. FC: 84 l/min. </a:t>
            </a:r>
            <a:r>
              <a:rPr lang="es-ES" sz="2000" dirty="0" err="1" smtClean="0"/>
              <a:t>Eupneico</a:t>
            </a:r>
            <a:r>
              <a:rPr lang="es-ES" sz="2000" dirty="0" smtClean="0"/>
              <a:t> en reposo. - AC: Rítmica y sin soplos.-AP: </a:t>
            </a:r>
            <a:r>
              <a:rPr lang="es-ES" sz="2000" dirty="0" err="1" smtClean="0"/>
              <a:t>Hipoventilación</a:t>
            </a:r>
            <a:r>
              <a:rPr lang="es-ES" sz="2000" dirty="0" smtClean="0"/>
              <a:t> en ápex pulmonar derecho sin otros ruidos sobre añadidos. –Abdomen: Blando y </a:t>
            </a:r>
            <a:r>
              <a:rPr lang="es-ES" sz="2000" dirty="0" err="1" smtClean="0"/>
              <a:t>depresible</a:t>
            </a:r>
            <a:r>
              <a:rPr lang="es-ES" sz="2000" dirty="0" smtClean="0"/>
              <a:t> sin masas ni </a:t>
            </a:r>
            <a:r>
              <a:rPr lang="es-ES" sz="2000" dirty="0" err="1" smtClean="0"/>
              <a:t>visceromegalias</a:t>
            </a:r>
            <a:r>
              <a:rPr lang="es-ES" sz="2000" dirty="0" smtClean="0"/>
              <a:t>.  Murphy y </a:t>
            </a:r>
            <a:r>
              <a:rPr lang="es-ES" sz="2000" dirty="0" err="1" smtClean="0"/>
              <a:t>blumberg</a:t>
            </a:r>
            <a:r>
              <a:rPr lang="es-ES" sz="2000" dirty="0" smtClean="0"/>
              <a:t> negativos. - No edemas MMII, ni signos de TVP.</a:t>
            </a:r>
            <a:endParaRPr lang="es-ES" sz="2000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/>
          <a:lstStyle/>
          <a:p>
            <a:r>
              <a:rPr lang="es-ES" b="1" dirty="0" smtClean="0"/>
              <a:t>RX TÓRAX PA</a:t>
            </a:r>
            <a:endParaRPr lang="es-ES" b="1" dirty="0"/>
          </a:p>
        </p:txBody>
      </p:sp>
      <p:pic>
        <p:nvPicPr>
          <p:cNvPr id="9" name="8 Marcador de contenido" descr="rx torax PA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891802" cy="5651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6712"/>
          </a:xfrm>
        </p:spPr>
        <p:txBody>
          <a:bodyPr/>
          <a:lstStyle/>
          <a:p>
            <a:r>
              <a:rPr lang="es-ES" b="1" dirty="0" smtClean="0"/>
              <a:t>RX TÓRAX LAT</a:t>
            </a:r>
            <a:endParaRPr lang="es-ES" b="1" dirty="0"/>
          </a:p>
        </p:txBody>
      </p:sp>
      <p:pic>
        <p:nvPicPr>
          <p:cNvPr id="6" name="5 Marcador de contenido" descr="rx torax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776864" cy="5542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b="1" dirty="0" smtClean="0"/>
              <a:t>RESOLUCIÓN DEL CASO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363272" cy="532859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s-ES" sz="2000" b="1" dirty="0" err="1" smtClean="0"/>
              <a:t>Rx</a:t>
            </a:r>
            <a:r>
              <a:rPr lang="es-ES" sz="2000" b="1" dirty="0" smtClean="0"/>
              <a:t> tórax PA y LATERAL</a:t>
            </a:r>
            <a:r>
              <a:rPr lang="es-ES" sz="2000" dirty="0" smtClean="0"/>
              <a:t>: Infiltrado alveolar con signos compatibles de cavitación en el LSD así como opacidades  </a:t>
            </a:r>
            <a:r>
              <a:rPr lang="es-ES" sz="2000" dirty="0" err="1" smtClean="0"/>
              <a:t>perihiliares</a:t>
            </a:r>
            <a:r>
              <a:rPr lang="es-ES" sz="2000" dirty="0" smtClean="0"/>
              <a:t> derechas.</a:t>
            </a:r>
          </a:p>
          <a:p>
            <a:pPr algn="just">
              <a:buFontTx/>
              <a:buChar char="-"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-   </a:t>
            </a:r>
            <a:r>
              <a:rPr lang="es-ES" sz="2000" b="1" dirty="0" smtClean="0"/>
              <a:t>Microbiología</a:t>
            </a:r>
            <a:r>
              <a:rPr lang="es-ES" sz="2000" dirty="0" smtClean="0"/>
              <a:t>: Gripe A y B: Negativo. Ag </a:t>
            </a:r>
            <a:r>
              <a:rPr lang="es-ES" sz="2000" dirty="0" err="1" smtClean="0"/>
              <a:t>Legionella</a:t>
            </a:r>
            <a:r>
              <a:rPr lang="es-ES" sz="2000" dirty="0" smtClean="0"/>
              <a:t> y Neumococo negativo. En tinción de </a:t>
            </a:r>
            <a:r>
              <a:rPr lang="es-ES" sz="2000" dirty="0" err="1" smtClean="0"/>
              <a:t>Mycobacterias</a:t>
            </a:r>
            <a:r>
              <a:rPr lang="es-ES" sz="2000" dirty="0" smtClean="0"/>
              <a:t> se observan escasos BAAR en esputo. PCR de </a:t>
            </a:r>
            <a:r>
              <a:rPr lang="es-ES" sz="2000" dirty="0" err="1" smtClean="0"/>
              <a:t>Mycobacterium</a:t>
            </a:r>
            <a:r>
              <a:rPr lang="es-ES" sz="2000" dirty="0" smtClean="0"/>
              <a:t> </a:t>
            </a:r>
            <a:r>
              <a:rPr lang="es-ES" sz="2000" dirty="0" err="1" smtClean="0"/>
              <a:t>complex</a:t>
            </a:r>
            <a:r>
              <a:rPr lang="es-ES" sz="2000" dirty="0" smtClean="0"/>
              <a:t>: Se detecta DNA de M. Tuberculosis </a:t>
            </a:r>
            <a:r>
              <a:rPr lang="es-ES" sz="2000" dirty="0" err="1" smtClean="0"/>
              <a:t>Complex</a:t>
            </a:r>
            <a:r>
              <a:rPr lang="es-ES" sz="2000" dirty="0" smtClean="0"/>
              <a:t>. 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-    </a:t>
            </a:r>
            <a:r>
              <a:rPr lang="es-ES" sz="2000" b="1" dirty="0" smtClean="0"/>
              <a:t>Diagnóstico: </a:t>
            </a:r>
            <a:r>
              <a:rPr lang="es-ES" sz="2000" dirty="0" smtClean="0"/>
              <a:t>TUBERCULOSIS PULMONAR.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271</Words>
  <Application>Microsoft Office PowerPoint</Application>
  <PresentationFormat>Presentación en pantalla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TALLERES INTEGRADOS III NEUMOLOGÍA DIAGNÓSTICO A PRIMERA VISTA</vt:lpstr>
      <vt:lpstr>RESUMEN DEL CASO</vt:lpstr>
      <vt:lpstr>RX TÓRAX PA</vt:lpstr>
      <vt:lpstr>RX TÓRAX LAT</vt:lpstr>
      <vt:lpstr>RESOLUCIÓN DEL CASO</vt:lpstr>
    </vt:vector>
  </TitlesOfParts>
  <Company>DARK XTREME KLAN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Iris García Asencio</dc:creator>
  <cp:lastModifiedBy>Iris García Asencio</cp:lastModifiedBy>
  <cp:revision>13</cp:revision>
  <dcterms:created xsi:type="dcterms:W3CDTF">2019-03-18T15:24:36Z</dcterms:created>
  <dcterms:modified xsi:type="dcterms:W3CDTF">2019-03-18T17:39:47Z</dcterms:modified>
</cp:coreProperties>
</file>