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6F1E6-EF16-46DF-99F4-D0C6F7A91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C70649-BAC4-43DC-971A-F09FBB522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22D22E-2C91-4B9F-83AA-933642A45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35E2AD-F73B-4C9B-BCD5-2F484350A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A0E8B4-3262-4D1F-899C-AC79020A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71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7DB92-79A0-4043-B2D3-48E7235E9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F58A6F-6D9D-476B-9BB4-50D9C9DF3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6E15E0-689E-4C2E-B4C2-1EDFEA86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FC3D1-1C3A-47C5-B10B-2881EA5A3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FB73E1-2B4D-4DB6-A1AD-94695189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0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5B456F-A215-4030-A93B-856E6035C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0DD3DA-F408-402C-912D-3BEF471F3A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DFDA53-727F-4CEB-95C1-C29B201C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27D2F-535D-43B3-B7B5-1E3E86280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A3067-3F8C-419E-BC9C-52C2D382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284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EB622-4309-4684-BDAB-B582A154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304A9-4D98-4AC1-83A8-DA087CDC6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51BB8F-EF04-482D-9851-6D9757B8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436468-1EB4-4837-8D3C-E905273A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6EDE61-0DC0-463E-820E-9B9EF5E7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04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760B5D-700B-461C-ABC9-C776085E9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0865FE-4274-46C1-9398-8891CB66D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10D54-0FB3-4DBA-8425-600A82896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5B7F85-DF13-4375-AB7F-69CCD82B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83BF6-9A97-4917-BE0E-8D5E629C4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93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B0FE3-4D37-4BF3-A632-B5025DC3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C165F-DA15-49BB-AAD8-9CBA263D3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66C51FC-F719-40D3-A2DF-F72335CA5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345716-0F0C-41B4-8E8C-2AEEE709D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BAFA23-DD66-409C-8C90-A4160A2BE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C61F6-6A80-4A50-BFFE-C7DD633A2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52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745882-1A88-4D51-9181-8A94627BC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B61FDF-C3B5-44BD-9192-AB0DB3369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57587E-570E-4847-A2F6-19420FF09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B3CA7A8-4B5E-41FA-81D7-83641A16E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9F0389-D7D0-4569-BEDF-BCD16A571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4F050E-B0D2-448B-AFEC-4CC8475B8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F0DCAC7-1127-4145-9F99-A8DA6209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D42FF0F-883C-4393-803E-D5A0E651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34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9C619-87A1-4EE8-9E85-671B22F3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0C8341-88EA-4045-93D3-78C9014A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22FAD3-B288-470C-9C65-BC32C789C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F586BA-7980-4968-AB0A-D239A072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342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94AC35-97B6-44BB-978F-5BD98735B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FED8F4-DF0A-44BC-86AA-32C194DB4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3AE6AC-0691-41C9-95FB-5538DD0C5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895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4E065-D476-4888-A4CC-0A1393A05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7EA027-5B07-49D5-BBF6-3335BBBC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9454F5-8400-43EB-AEA0-2BEE9B2A9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36D3E7-9F0B-4B0C-B350-CDC4C3E13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C49EC2F-CBF8-4888-843A-35EA33B5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101B5E-A018-4773-A632-8AF4263B4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12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3B9A5-413A-4187-ADFE-A75B0AA5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FC2E6F1-A0F8-48FD-90D2-D94405D77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89228B-2AF8-4B47-B4B0-D3A3A3B1AD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01BDB5-899C-4EA6-B513-8EF6DD85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5D295-0C19-4439-AC01-AF4E204D6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87BE48-64A3-4028-91B2-9D38B7D7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14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A5FFF3-2954-480B-A570-7C5C05B4D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9D6916-67EB-4411-A837-8830AD223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B871F-3F13-4C5E-A50A-B0E85A696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A2427-57E1-4459-AD7B-7D5DC7AC56AA}" type="datetimeFigureOut">
              <a:rPr lang="es-ES" smtClean="0"/>
              <a:t>18/03/2019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C494C-5207-4968-B9B0-B17F7EBF0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B5166B-401F-4FA1-AF18-BABECA97D7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A891-2331-4381-AAA8-8F0C28D98E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41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E983D-7CAD-4438-BF08-182BF3CC1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4797792"/>
          </a:xfr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br>
              <a:rPr lang="es-ES" sz="6700" dirty="0">
                <a:solidFill>
                  <a:schemeClr val="bg1"/>
                </a:solidFill>
              </a:rPr>
            </a:br>
            <a:r>
              <a:rPr lang="es-ES" sz="6700" dirty="0">
                <a:solidFill>
                  <a:schemeClr val="bg1"/>
                </a:solidFill>
              </a:rPr>
              <a:t>Diagnóstico a primera vista.</a:t>
            </a:r>
            <a:br>
              <a:rPr lang="es-ES" sz="6700" dirty="0">
                <a:solidFill>
                  <a:schemeClr val="bg1"/>
                </a:solidFill>
              </a:rPr>
            </a:br>
            <a:r>
              <a:rPr lang="es-ES" sz="3600" dirty="0">
                <a:solidFill>
                  <a:schemeClr val="bg1"/>
                </a:solidFill>
              </a:rPr>
              <a:t>Talleres Integrados III.</a:t>
            </a:r>
            <a:br>
              <a:rPr lang="es-ES" dirty="0">
                <a:solidFill>
                  <a:schemeClr val="bg1"/>
                </a:solidFill>
              </a:rPr>
            </a:b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1B9821-316F-46D9-9CA9-3403E4C89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504" y="4994739"/>
            <a:ext cx="9144000" cy="1655762"/>
          </a:xfrm>
        </p:spPr>
        <p:txBody>
          <a:bodyPr/>
          <a:lstStyle/>
          <a:p>
            <a:pPr algn="r"/>
            <a:r>
              <a:rPr lang="es-ES" dirty="0"/>
              <a:t>Cristina Lledó Ortiz, 1844.</a:t>
            </a:r>
          </a:p>
          <a:p>
            <a:pPr algn="r"/>
            <a:r>
              <a:rPr lang="es-ES" dirty="0"/>
              <a:t>Hospital General Universitario de Elche.</a:t>
            </a:r>
          </a:p>
          <a:p>
            <a:pPr algn="r"/>
            <a:r>
              <a:rPr lang="es-ES" dirty="0"/>
              <a:t>Autorizado por Dr. García Honrubia.</a:t>
            </a:r>
          </a:p>
        </p:txBody>
      </p:sp>
    </p:spTree>
    <p:extLst>
      <p:ext uri="{BB962C8B-B14F-4D97-AF65-F5344CB8AC3E}">
        <p14:creationId xmlns:p14="http://schemas.microsoft.com/office/powerpoint/2010/main" val="146689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6DDDE-CE01-42A7-8BC6-D74D868D0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24" y="886265"/>
            <a:ext cx="11211951" cy="5795889"/>
          </a:xfrm>
        </p:spPr>
        <p:txBody>
          <a:bodyPr/>
          <a:lstStyle/>
          <a:p>
            <a:r>
              <a:rPr lang="es-ES" b="1" dirty="0"/>
              <a:t>Mujer</a:t>
            </a:r>
            <a:r>
              <a:rPr lang="es-ES" dirty="0"/>
              <a:t> de </a:t>
            </a:r>
            <a:r>
              <a:rPr lang="es-ES" b="1" dirty="0"/>
              <a:t>29 años</a:t>
            </a:r>
            <a:r>
              <a:rPr lang="es-ES" dirty="0"/>
              <a:t> que acude a Urgencias por presentar </a:t>
            </a:r>
            <a:r>
              <a:rPr lang="es-ES" b="1" dirty="0"/>
              <a:t>dolor intenso </a:t>
            </a:r>
            <a:r>
              <a:rPr lang="es-ES" b="1" dirty="0" err="1"/>
              <a:t>centrotorácico</a:t>
            </a:r>
            <a:r>
              <a:rPr lang="es-ES" dirty="0"/>
              <a:t> que describe como </a:t>
            </a:r>
            <a:r>
              <a:rPr lang="es-ES" b="1" dirty="0"/>
              <a:t>opresivo</a:t>
            </a:r>
            <a:r>
              <a:rPr lang="es-ES" dirty="0"/>
              <a:t>, que </a:t>
            </a:r>
            <a:r>
              <a:rPr lang="es-ES" b="1" dirty="0"/>
              <a:t>no se modifica con los cambios de postura</a:t>
            </a:r>
            <a:r>
              <a:rPr lang="es-ES" dirty="0"/>
              <a:t>; de una media hora de evolución, asociado a </a:t>
            </a:r>
            <a:r>
              <a:rPr lang="es-ES" b="1" dirty="0"/>
              <a:t>náuseas</a:t>
            </a:r>
            <a:r>
              <a:rPr lang="es-ES" dirty="0"/>
              <a:t> y sensación de </a:t>
            </a:r>
            <a:r>
              <a:rPr lang="es-ES" b="1" dirty="0"/>
              <a:t>disnea</a:t>
            </a:r>
            <a:r>
              <a:rPr lang="es-ES" dirty="0"/>
              <a:t>. </a:t>
            </a:r>
          </a:p>
          <a:p>
            <a:r>
              <a:rPr lang="es-ES" sz="2400" u="sng" dirty="0"/>
              <a:t>Antecedentes patológicos: </a:t>
            </a:r>
            <a:r>
              <a:rPr lang="es-ES" dirty="0"/>
              <a:t>No </a:t>
            </a:r>
            <a:r>
              <a:rPr lang="es-ES" dirty="0" err="1"/>
              <a:t>RAMc</a:t>
            </a:r>
            <a:r>
              <a:rPr lang="es-ES" dirty="0"/>
              <a:t>. No HTA, ni DLP, ni DM. Fumadora activa. No antecedentes médicos ni quirúrgicos de interés.</a:t>
            </a:r>
            <a:endParaRPr lang="es-ES" u="sng" dirty="0"/>
          </a:p>
          <a:p>
            <a:r>
              <a:rPr lang="es-ES" sz="2400" u="sng" dirty="0"/>
              <a:t>Exploración física:</a:t>
            </a:r>
            <a:r>
              <a:rPr lang="es-ES" sz="2400" dirty="0"/>
              <a:t> </a:t>
            </a:r>
            <a:r>
              <a:rPr lang="es-ES" dirty="0"/>
              <a:t>TA 120/83; SatO2 99%; FC 57 </a:t>
            </a:r>
            <a:r>
              <a:rPr lang="es-ES" dirty="0" err="1"/>
              <a:t>lpm</a:t>
            </a:r>
            <a:r>
              <a:rPr lang="es-ES" dirty="0"/>
              <a:t>; </a:t>
            </a:r>
            <a:r>
              <a:rPr lang="es-ES" dirty="0" err="1"/>
              <a:t>Tª</a:t>
            </a:r>
            <a:r>
              <a:rPr lang="es-ES" dirty="0"/>
              <a:t> 35’8%. </a:t>
            </a:r>
          </a:p>
          <a:p>
            <a:pPr marL="0" indent="0">
              <a:buNone/>
            </a:pPr>
            <a:r>
              <a:rPr lang="es-ES" dirty="0"/>
              <a:t>	Auscultación cardiaca: Tonos rítmicos. No soplos ni roce pericárdico.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sz="2700" dirty="0"/>
              <a:t>Resto de la exploración física sin hallazgos patológicos.</a:t>
            </a:r>
          </a:p>
          <a:p>
            <a:r>
              <a:rPr lang="es-ES" sz="2400" u="sng" dirty="0"/>
              <a:t>Pruebas complementarias: </a:t>
            </a:r>
            <a:r>
              <a:rPr lang="es-ES" dirty="0"/>
              <a:t>destaca un </a:t>
            </a:r>
            <a:r>
              <a:rPr lang="es-ES" b="1" dirty="0"/>
              <a:t>aumento de la Troponina I.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779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DD6A4B47-B0A1-4A42-9DE9-D342BF65F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136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2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66B271C-F337-42E8-BC98-0CFB635144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30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90B2D0-5E74-4B12-9A2F-42A971D1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069779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>
                <a:solidFill>
                  <a:schemeClr val="accent1">
                    <a:lumMod val="75000"/>
                  </a:schemeClr>
                </a:solidFill>
              </a:rPr>
              <a:t>Resolución.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8354442-F93F-4EB2-825B-FDBC0FED4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7" y="1477108"/>
            <a:ext cx="10958733" cy="4699855"/>
          </a:xfrm>
        </p:spPr>
        <p:txBody>
          <a:bodyPr/>
          <a:lstStyle/>
          <a:p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ECG: </a:t>
            </a:r>
            <a:r>
              <a:rPr lang="es-ES" dirty="0"/>
              <a:t>Ritmo sinusal a  60lpm. Elevación de ST en I, II, </a:t>
            </a:r>
            <a:r>
              <a:rPr lang="es-ES" dirty="0" err="1"/>
              <a:t>aVL</a:t>
            </a:r>
            <a:r>
              <a:rPr lang="es-ES" dirty="0"/>
              <a:t>, V3-V6. </a:t>
            </a:r>
          </a:p>
          <a:p>
            <a:endParaRPr lang="es-ES" dirty="0"/>
          </a:p>
          <a:p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Diagnóstico: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/>
              <a:t>SCACEST. </a:t>
            </a:r>
            <a:r>
              <a:rPr lang="es-ES" b="1" dirty="0"/>
              <a:t>Infarto agudo de miocardio anterolateral.</a:t>
            </a:r>
            <a:endParaRPr lang="es-ES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06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135</Words>
  <Application>Microsoft Office PowerPoint</Application>
  <PresentationFormat>Panorámica</PresentationFormat>
  <Paragraphs>14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 Diagnóstico a primera vista. Talleres Integrados III. </vt:lpstr>
      <vt:lpstr>Presentación de PowerPoint</vt:lpstr>
      <vt:lpstr>Presentación de PowerPoint</vt:lpstr>
      <vt:lpstr>Presentación de PowerPoint</vt:lpstr>
      <vt:lpstr>Resolución.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Diagnóstico a primera vista. Talleres Integrados III. </dc:title>
  <dc:creator>Cristina Lledo Ortiz</dc:creator>
  <cp:lastModifiedBy>Cristina Lledo Ortiz</cp:lastModifiedBy>
  <cp:revision>10</cp:revision>
  <dcterms:created xsi:type="dcterms:W3CDTF">2019-03-17T18:30:59Z</dcterms:created>
  <dcterms:modified xsi:type="dcterms:W3CDTF">2019-03-18T12:33:33Z</dcterms:modified>
</cp:coreProperties>
</file>