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63088" y="843453"/>
            <a:ext cx="8915399" cy="2262781"/>
          </a:xfrm>
        </p:spPr>
        <p:txBody>
          <a:bodyPr/>
          <a:lstStyle/>
          <a:p>
            <a:pPr algn="ctr"/>
            <a:r>
              <a:rPr lang="es-ES" dirty="0" smtClean="0"/>
              <a:t>DIAGNÓSTICO POR IMAGEN INFECCIOSAS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31254" y="3936551"/>
            <a:ext cx="8915399" cy="1518318"/>
          </a:xfrm>
        </p:spPr>
        <p:txBody>
          <a:bodyPr>
            <a:normAutofit lnSpcReduction="10000"/>
          </a:bodyPr>
          <a:lstStyle/>
          <a:p>
            <a:pPr algn="r"/>
            <a:r>
              <a:rPr lang="es-ES" dirty="0" smtClean="0"/>
              <a:t>CARMEN LUCÍA FERRER PÉREZ</a:t>
            </a:r>
          </a:p>
          <a:p>
            <a:pPr algn="r"/>
            <a:r>
              <a:rPr lang="es-ES" dirty="0" smtClean="0"/>
              <a:t>Nº EXPEDIENTE: 2431</a:t>
            </a:r>
          </a:p>
          <a:p>
            <a:pPr algn="r"/>
            <a:r>
              <a:rPr lang="es-ES" dirty="0" smtClean="0"/>
              <a:t>Imágenes aprobadas por Dra. Pascual</a:t>
            </a:r>
          </a:p>
          <a:p>
            <a:pPr algn="r"/>
            <a:r>
              <a:rPr lang="es-ES" dirty="0" smtClean="0"/>
              <a:t>Curso 2018-2019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780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67887" y="1765738"/>
            <a:ext cx="7616333" cy="3594537"/>
          </a:xfrm>
        </p:spPr>
        <p:txBody>
          <a:bodyPr>
            <a:normAutofit/>
          </a:bodyPr>
          <a:lstStyle/>
          <a:p>
            <a:r>
              <a:rPr lang="es-ES" dirty="0"/>
              <a:t>Hombre de 63 años que acude por dolor abdominal en FID, hipogastrio y FII de seis días de evolución. Refiere que el dolor le ha impedido el descanso nocturno, </a:t>
            </a:r>
            <a:r>
              <a:rPr lang="es-ES" dirty="0" smtClean="0"/>
              <a:t>tiene fiebre </a:t>
            </a:r>
            <a:r>
              <a:rPr lang="es-ES" dirty="0"/>
              <a:t>y ocasionalmente escalofríos y náuseas sin llegar a vomitar. </a:t>
            </a:r>
            <a:r>
              <a:rPr lang="es-ES" dirty="0" smtClean="0"/>
              <a:t>Presenta estreñimiento. </a:t>
            </a:r>
          </a:p>
          <a:p>
            <a:r>
              <a:rPr lang="es-ES" dirty="0"/>
              <a:t>R</a:t>
            </a:r>
            <a:r>
              <a:rPr lang="es-ES" dirty="0" smtClean="0"/>
              <a:t>efiere </a:t>
            </a:r>
            <a:r>
              <a:rPr lang="es-ES" u="sng" dirty="0"/>
              <a:t>bulto inguinal </a:t>
            </a:r>
            <a:r>
              <a:rPr lang="es-ES" dirty="0"/>
              <a:t>desde hace seis meses que protruye cuando tose y le </a:t>
            </a:r>
            <a:r>
              <a:rPr lang="es-ES" dirty="0" smtClean="0"/>
              <a:t>duele. </a:t>
            </a:r>
            <a:endParaRPr lang="es-ES" dirty="0" smtClean="0"/>
          </a:p>
          <a:p>
            <a:r>
              <a:rPr lang="es-ES" dirty="0"/>
              <a:t>Es fumador activo de 50 años/paquete. Bebedor de 2 vasos de vino y 1 carajillo en cada comida</a:t>
            </a:r>
            <a:r>
              <a:rPr lang="es-ES" dirty="0" smtClean="0"/>
              <a:t>.</a:t>
            </a:r>
            <a:endParaRPr lang="es-ES" dirty="0" smtClean="0"/>
          </a:p>
          <a:p>
            <a:r>
              <a:rPr lang="es-ES" dirty="0" err="1" smtClean="0"/>
              <a:t>Rx</a:t>
            </a:r>
            <a:r>
              <a:rPr lang="es-ES" dirty="0" smtClean="0"/>
              <a:t> abdominal con </a:t>
            </a:r>
            <a:r>
              <a:rPr lang="es-ES" u="sng" dirty="0" smtClean="0"/>
              <a:t>asas distendidas </a:t>
            </a:r>
            <a:r>
              <a:rPr lang="es-ES" dirty="0" smtClean="0"/>
              <a:t>y dificultad de paso del endoscopio, por </a:t>
            </a:r>
            <a:r>
              <a:rPr lang="es-ES" u="sng" dirty="0" smtClean="0"/>
              <a:t>estenosis</a:t>
            </a:r>
            <a:r>
              <a:rPr lang="es-ES" dirty="0" smtClean="0"/>
              <a:t>, en la colonoscopia.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46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47" r="1473"/>
          <a:stretch/>
        </p:blipFill>
        <p:spPr>
          <a:xfrm>
            <a:off x="2144111" y="698149"/>
            <a:ext cx="8418785" cy="557995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5549462" y="328817"/>
            <a:ext cx="1923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IMAGEN 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6237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62"/>
          <a:stretch/>
        </p:blipFill>
        <p:spPr>
          <a:xfrm>
            <a:off x="189186" y="304798"/>
            <a:ext cx="6190594" cy="406750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94" t="15569" r="19191"/>
          <a:stretch/>
        </p:blipFill>
        <p:spPr>
          <a:xfrm>
            <a:off x="6313584" y="304798"/>
            <a:ext cx="5657699" cy="5917326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522483" y="4529959"/>
            <a:ext cx="1639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IMAGEN 2</a:t>
            </a: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8849710" y="6316718"/>
            <a:ext cx="1334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IMAGEN 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92303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78397" y="2490951"/>
            <a:ext cx="8915400" cy="2144111"/>
          </a:xfrm>
        </p:spPr>
        <p:txBody>
          <a:bodyPr>
            <a:normAutofit lnSpcReduction="10000"/>
          </a:bodyPr>
          <a:lstStyle/>
          <a:p>
            <a:r>
              <a:rPr lang="es-ES" b="1" dirty="0" smtClean="0"/>
              <a:t>Imagen 1: </a:t>
            </a:r>
            <a:r>
              <a:rPr lang="es-ES" dirty="0" smtClean="0"/>
              <a:t>Se </a:t>
            </a:r>
            <a:r>
              <a:rPr lang="es-ES" dirty="0"/>
              <a:t>observa hernia </a:t>
            </a:r>
            <a:r>
              <a:rPr lang="es-ES" dirty="0" err="1"/>
              <a:t>inguinoescrotal</a:t>
            </a:r>
            <a:r>
              <a:rPr lang="es-ES" dirty="0"/>
              <a:t> </a:t>
            </a:r>
            <a:r>
              <a:rPr lang="es-ES" dirty="0" smtClean="0"/>
              <a:t>derecha.</a:t>
            </a:r>
          </a:p>
          <a:p>
            <a:r>
              <a:rPr lang="es-ES" b="1" dirty="0" smtClean="0"/>
              <a:t>Imagen 2: </a:t>
            </a:r>
            <a:r>
              <a:rPr lang="es-ES" dirty="0" smtClean="0"/>
              <a:t>Niveles </a:t>
            </a:r>
            <a:r>
              <a:rPr lang="es-ES" dirty="0" err="1" smtClean="0"/>
              <a:t>hidroaéreos</a:t>
            </a:r>
            <a:r>
              <a:rPr lang="es-ES" dirty="0" smtClean="0"/>
              <a:t> y asas del intestino distendidas, por obstrucción intestinal baja.</a:t>
            </a:r>
          </a:p>
          <a:p>
            <a:r>
              <a:rPr lang="es-ES" b="1" dirty="0" smtClean="0"/>
              <a:t>Imagen 3: </a:t>
            </a:r>
            <a:r>
              <a:rPr lang="es-ES" dirty="0"/>
              <a:t>E</a:t>
            </a:r>
            <a:r>
              <a:rPr lang="es-ES" dirty="0" smtClean="0"/>
              <a:t>ngrosamiento </a:t>
            </a:r>
            <a:r>
              <a:rPr lang="es-ES" dirty="0"/>
              <a:t>irregular de un segmento de sigma, de aspecto neoplásico, asociado a una colección adyacente con contenido </a:t>
            </a:r>
            <a:r>
              <a:rPr lang="es-ES" dirty="0" err="1"/>
              <a:t>hidroaéreo</a:t>
            </a:r>
            <a:r>
              <a:rPr lang="es-ES" dirty="0"/>
              <a:t> que plantea posible perforación contenida de la probable </a:t>
            </a:r>
            <a:r>
              <a:rPr lang="es-ES" dirty="0" smtClean="0"/>
              <a:t>neoplasia.</a:t>
            </a:r>
            <a:endParaRPr lang="es-ES" dirty="0"/>
          </a:p>
          <a:p>
            <a:endParaRPr lang="es-ES" dirty="0" smtClean="0"/>
          </a:p>
        </p:txBody>
      </p:sp>
      <p:sp>
        <p:nvSpPr>
          <p:cNvPr id="2" name="CuadroTexto 1"/>
          <p:cNvSpPr txBox="1"/>
          <p:nvPr/>
        </p:nvSpPr>
        <p:spPr>
          <a:xfrm>
            <a:off x="2060028" y="704193"/>
            <a:ext cx="3499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DIAGNÓTICO: 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3262185682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</TotalTime>
  <Words>187</Words>
  <Application>Microsoft Office PowerPoint</Application>
  <PresentationFormat>Panorámica</PresentationFormat>
  <Paragraphs>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Espiral</vt:lpstr>
      <vt:lpstr>DIAGNÓSTICO POR IMAGEN INFECCIOSAS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POR IMAGEN INFECCIOSAS</dc:title>
  <dc:creator>2alu</dc:creator>
  <cp:lastModifiedBy>2alu</cp:lastModifiedBy>
  <cp:revision>11</cp:revision>
  <dcterms:created xsi:type="dcterms:W3CDTF">2019-03-12T19:05:42Z</dcterms:created>
  <dcterms:modified xsi:type="dcterms:W3CDTF">2019-03-27T08:21:25Z</dcterms:modified>
</cp:coreProperties>
</file>