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9C530-EF3F-488D-80A7-B1950F15014E}" type="datetimeFigureOut">
              <a:rPr lang="es-ES" smtClean="0"/>
              <a:pPr/>
              <a:t>24/02/2019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7C362-A9CB-4A30-A9D4-4BED591B2B9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9C530-EF3F-488D-80A7-B1950F15014E}" type="datetimeFigureOut">
              <a:rPr lang="es-ES" smtClean="0"/>
              <a:pPr/>
              <a:t>24/02/2019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7C362-A9CB-4A30-A9D4-4BED591B2B9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9C530-EF3F-488D-80A7-B1950F15014E}" type="datetimeFigureOut">
              <a:rPr lang="es-ES" smtClean="0"/>
              <a:pPr/>
              <a:t>24/02/2019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7C362-A9CB-4A30-A9D4-4BED591B2B9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9C530-EF3F-488D-80A7-B1950F15014E}" type="datetimeFigureOut">
              <a:rPr lang="es-ES" smtClean="0"/>
              <a:pPr/>
              <a:t>24/02/2019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7C362-A9CB-4A30-A9D4-4BED591B2B9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9C530-EF3F-488D-80A7-B1950F15014E}" type="datetimeFigureOut">
              <a:rPr lang="es-ES" smtClean="0"/>
              <a:pPr/>
              <a:t>24/02/2019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7C362-A9CB-4A30-A9D4-4BED591B2B9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9C530-EF3F-488D-80A7-B1950F15014E}" type="datetimeFigureOut">
              <a:rPr lang="es-ES" smtClean="0"/>
              <a:pPr/>
              <a:t>24/02/2019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7C362-A9CB-4A30-A9D4-4BED591B2B9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9C530-EF3F-488D-80A7-B1950F15014E}" type="datetimeFigureOut">
              <a:rPr lang="es-ES" smtClean="0"/>
              <a:pPr/>
              <a:t>24/02/2019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7C362-A9CB-4A30-A9D4-4BED591B2B9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9C530-EF3F-488D-80A7-B1950F15014E}" type="datetimeFigureOut">
              <a:rPr lang="es-ES" smtClean="0"/>
              <a:pPr/>
              <a:t>24/02/2019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7C362-A9CB-4A30-A9D4-4BED591B2B9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9C530-EF3F-488D-80A7-B1950F15014E}" type="datetimeFigureOut">
              <a:rPr lang="es-ES" smtClean="0"/>
              <a:pPr/>
              <a:t>24/02/2019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7C362-A9CB-4A30-A9D4-4BED591B2B9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9C530-EF3F-488D-80A7-B1950F15014E}" type="datetimeFigureOut">
              <a:rPr lang="es-ES" smtClean="0"/>
              <a:pPr/>
              <a:t>24/02/2019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7C362-A9CB-4A30-A9D4-4BED591B2B9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9C530-EF3F-488D-80A7-B1950F15014E}" type="datetimeFigureOut">
              <a:rPr lang="es-ES" smtClean="0"/>
              <a:pPr/>
              <a:t>24/02/2019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7C362-A9CB-4A30-A9D4-4BED591B2B9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79C530-EF3F-488D-80A7-B1950F15014E}" type="datetimeFigureOut">
              <a:rPr lang="es-ES" smtClean="0"/>
              <a:pPr/>
              <a:t>24/02/2019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27C362-A9CB-4A30-A9D4-4BED591B2B9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IMAGEN 2:…"/>
          <p:cNvSpPr txBox="1"/>
          <p:nvPr/>
        </p:nvSpPr>
        <p:spPr>
          <a:xfrm>
            <a:off x="1678651" y="1341836"/>
            <a:ext cx="5786699" cy="27992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5719" tIns="35719" rIns="35719" bIns="35719" anchor="ctr">
            <a:spAutoFit/>
          </a:bodyPr>
          <a:lstStyle/>
          <a:p>
            <a:pPr algn="just"/>
            <a:r>
              <a:rPr sz="1266"/>
              <a:t>IMAGEN 2: </a:t>
            </a:r>
          </a:p>
          <a:p>
            <a:pPr algn="just"/>
            <a:r>
              <a:rPr sz="1266"/>
              <a:t>Motivo de consulta: Hombre de 47 años que acude por dolor </a:t>
            </a:r>
            <a:r>
              <a:rPr sz="1266" smtClean="0"/>
              <a:t>abdominal</a:t>
            </a:r>
            <a:r>
              <a:rPr lang="es-ES" sz="1266" dirty="0" smtClean="0"/>
              <a:t>, nauseas y deposiciones diarreicas sin producto </a:t>
            </a:r>
            <a:r>
              <a:rPr lang="es-ES" sz="1266" dirty="0" err="1" smtClean="0"/>
              <a:t>patologicos</a:t>
            </a:r>
            <a:r>
              <a:rPr lang="es-ES" sz="1266" dirty="0" smtClean="0"/>
              <a:t>. </a:t>
            </a:r>
            <a:endParaRPr sz="1266"/>
          </a:p>
          <a:p>
            <a:pPr algn="just"/>
            <a:r>
              <a:rPr sz="1266"/>
              <a:t>Antecedentes personales:</a:t>
            </a:r>
          </a:p>
          <a:p>
            <a:pPr lvl="1" algn="just"/>
            <a:r>
              <a:rPr sz="1266"/>
              <a:t>-No RAM</a:t>
            </a:r>
          </a:p>
          <a:p>
            <a:pPr lvl="1" algn="just"/>
            <a:r>
              <a:rPr sz="1266"/>
              <a:t>-No HTA, no DM, no DLP</a:t>
            </a:r>
          </a:p>
          <a:p>
            <a:pPr lvl="1" algn="just"/>
            <a:r>
              <a:rPr sz="1266"/>
              <a:t>-Enfermedad de Crohn extensa diagnosticada en octubre 2018.</a:t>
            </a:r>
          </a:p>
          <a:p>
            <a:pPr lvl="1" algn="just"/>
            <a:r>
              <a:rPr sz="1266"/>
              <a:t>Enfermedad actual: Hombre de 47 años que acude por dolor abdominal difuso acompañado de náuseas y vómitos y 7-8 deposiciones al día, sin productos patológicos. Refiere mucha debilidad. No fiebre en domicilio.</a:t>
            </a:r>
          </a:p>
          <a:p>
            <a:pPr algn="just"/>
            <a:r>
              <a:rPr sz="1266"/>
              <a:t>Exploración física: temperatura de 35,5ºC, frecuencia cardiaca 69 lpm, tensión arterial 100/65 mmHg. </a:t>
            </a:r>
          </a:p>
          <a:p>
            <a:pPr algn="just"/>
            <a:r>
              <a:rPr sz="1266"/>
              <a:t>Abdomen blanco y depresible, doloroso a la palpación en hemiabdomen izquierdo con defensa voluntaria, peristaltismo aumentado.</a:t>
            </a:r>
          </a:p>
        </p:txBody>
      </p:sp>
    </p:spTree>
    <p:extLst>
      <p:ext uri="{BB962C8B-B14F-4D97-AF65-F5344CB8AC3E}">
        <p14:creationId xmlns="" xmlns:p14="http://schemas.microsoft.com/office/powerpoint/2010/main" val="1491685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857224" y="5143512"/>
            <a:ext cx="778671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/>
              <a:t>DIAGNÓSTICO: SUBOCLUSIÓN INTESTINAL POR ENFERMEDAD DE CROHN</a:t>
            </a:r>
            <a:endParaRPr lang="es-E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214290"/>
            <a:ext cx="3429024" cy="48942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57687" y="285728"/>
            <a:ext cx="2854672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72944370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131</Words>
  <Application>Microsoft Office PowerPoint</Application>
  <PresentationFormat>Presentación en pantalla (4:3)</PresentationFormat>
  <Paragraphs>10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Diapositiva 1</vt:lpstr>
      <vt:lpstr>Diapositiva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</dc:creator>
  <cp:lastModifiedBy>USUARIO</cp:lastModifiedBy>
  <cp:revision>2</cp:revision>
  <dcterms:created xsi:type="dcterms:W3CDTF">2019-02-22T16:34:50Z</dcterms:created>
  <dcterms:modified xsi:type="dcterms:W3CDTF">2019-02-24T19:17:50Z</dcterms:modified>
</cp:coreProperties>
</file>