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08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80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0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9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09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46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71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796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49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02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09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CC763-1FEE-419D-922E-6A0866CBABF0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736CD-E3E4-43FD-8382-1B8E14127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51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DIAGNÓSTICO A PRIMERA VISTA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Alumna: Valeria Riquelme Primo</a:t>
            </a:r>
          </a:p>
          <a:p>
            <a:pPr algn="l"/>
            <a:r>
              <a:rPr lang="es-ES" dirty="0" smtClean="0"/>
              <a:t>Hospital: HGUA</a:t>
            </a:r>
          </a:p>
          <a:p>
            <a:pPr algn="l"/>
            <a:r>
              <a:rPr lang="es-ES" dirty="0" smtClean="0"/>
              <a:t>Servicio: Otorrinolaringología</a:t>
            </a:r>
          </a:p>
          <a:p>
            <a:pPr algn="l"/>
            <a:r>
              <a:rPr lang="es-ES" dirty="0" smtClean="0"/>
              <a:t>Imagen aprobada por: Doctor Alemán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85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87" t="250" r="20613" b="6773"/>
          <a:stretch/>
        </p:blipFill>
        <p:spPr>
          <a:xfrm rot="5400000">
            <a:off x="1466971" y="656120"/>
            <a:ext cx="4572000" cy="46261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695090" y="1555534"/>
            <a:ext cx="45930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Mujer de 24 años edad diagnosticada de lupus eritematoso sistémico y síndrome </a:t>
            </a:r>
            <a:r>
              <a:rPr lang="es-ES" dirty="0" err="1" smtClean="0"/>
              <a:t>antifosfolípido</a:t>
            </a:r>
            <a:r>
              <a:rPr lang="es-ES" dirty="0" smtClean="0"/>
              <a:t>. Acude por vértigo de una semana de evolución y pérdida de audición en el oído izquierdo aguda.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508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6669" y="774591"/>
            <a:ext cx="10515600" cy="4351338"/>
          </a:xfrm>
        </p:spPr>
        <p:txBody>
          <a:bodyPr/>
          <a:lstStyle/>
          <a:p>
            <a:r>
              <a:rPr lang="es-ES" dirty="0" err="1" smtClean="0"/>
              <a:t>Dx</a:t>
            </a:r>
            <a:r>
              <a:rPr lang="es-ES" dirty="0" smtClean="0"/>
              <a:t>: Hipoacusia unilateral perceptiva brusca.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3224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DIAGNÓSTICO A PRIMERA VISTA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2alu</dc:creator>
  <cp:lastModifiedBy>2alu</cp:lastModifiedBy>
  <cp:revision>2</cp:revision>
  <dcterms:created xsi:type="dcterms:W3CDTF">2019-02-21T15:48:13Z</dcterms:created>
  <dcterms:modified xsi:type="dcterms:W3CDTF">2019-02-27T15:22:29Z</dcterms:modified>
</cp:coreProperties>
</file>