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38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11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75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872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26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5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62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88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479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2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346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2D6B9-614E-49CF-A845-B735D31B2616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5BC3D-483F-402D-BFE5-6FBB06776D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29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DIAGNÓSTICO A PRIMERA VISTA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843776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Alumna: Valeria Riquelme Primo</a:t>
            </a:r>
          </a:p>
          <a:p>
            <a:pPr algn="l"/>
            <a:r>
              <a:rPr lang="es-ES" dirty="0" smtClean="0"/>
              <a:t>Hospital: HGUA</a:t>
            </a:r>
          </a:p>
          <a:p>
            <a:pPr algn="l"/>
            <a:r>
              <a:rPr lang="es-ES" dirty="0" smtClean="0"/>
              <a:t>Servicio: Neumología</a:t>
            </a:r>
          </a:p>
          <a:p>
            <a:pPr algn="l"/>
            <a:r>
              <a:rPr lang="es-ES" dirty="0" smtClean="0"/>
              <a:t>Imagen aprobada por: Doctor Juan Gil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807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7" t="1259" r="27482" b="1"/>
          <a:stretch/>
        </p:blipFill>
        <p:spPr>
          <a:xfrm>
            <a:off x="1313793" y="893379"/>
            <a:ext cx="4540469" cy="446357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159062" y="1832503"/>
            <a:ext cx="5549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Mujer de 61 años fumadora de 60 años-paquete. Refiere clínica de disnea y trabajo respiratorio. También refiere pérdida de peso, anorexia y astenia de varios meses de evolución. 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0116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3607" y="963777"/>
            <a:ext cx="10515600" cy="4351338"/>
          </a:xfrm>
        </p:spPr>
        <p:txBody>
          <a:bodyPr/>
          <a:lstStyle/>
          <a:p>
            <a:r>
              <a:rPr lang="es-ES" dirty="0" err="1" smtClean="0"/>
              <a:t>Dx</a:t>
            </a:r>
            <a:r>
              <a:rPr lang="es-ES" dirty="0" smtClean="0"/>
              <a:t>: Masa pulmonar en lóbulo inferior izquierdo.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2211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DIAGNÓSTICO A PRIMERA VISTA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2alu</dc:creator>
  <cp:lastModifiedBy>2alu</cp:lastModifiedBy>
  <cp:revision>2</cp:revision>
  <dcterms:created xsi:type="dcterms:W3CDTF">2019-02-21T15:42:21Z</dcterms:created>
  <dcterms:modified xsi:type="dcterms:W3CDTF">2019-02-27T15:19:34Z</dcterms:modified>
</cp:coreProperties>
</file>