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BE096-850A-4F57-B822-FFF179F199A6}" type="datetimeFigureOut">
              <a:rPr lang="es-ES" smtClean="0"/>
              <a:t>27/02/2019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0DDD-45E7-4EB1-B9EA-81BB55F4928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79040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BE096-850A-4F57-B822-FFF179F199A6}" type="datetimeFigureOut">
              <a:rPr lang="es-ES" smtClean="0"/>
              <a:t>27/02/2019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0DDD-45E7-4EB1-B9EA-81BB55F4928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667148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BE096-850A-4F57-B822-FFF179F199A6}" type="datetimeFigureOut">
              <a:rPr lang="es-ES" smtClean="0"/>
              <a:t>27/02/2019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0DDD-45E7-4EB1-B9EA-81BB55F4928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40845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BE096-850A-4F57-B822-FFF179F199A6}" type="datetimeFigureOut">
              <a:rPr lang="es-ES" smtClean="0"/>
              <a:t>27/02/2019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0DDD-45E7-4EB1-B9EA-81BB55F4928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383673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BE096-850A-4F57-B822-FFF179F199A6}" type="datetimeFigureOut">
              <a:rPr lang="es-ES" smtClean="0"/>
              <a:t>27/02/2019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0DDD-45E7-4EB1-B9EA-81BB55F4928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58931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BE096-850A-4F57-B822-FFF179F199A6}" type="datetimeFigureOut">
              <a:rPr lang="es-ES" smtClean="0"/>
              <a:t>27/02/2019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0DDD-45E7-4EB1-B9EA-81BB55F4928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717871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BE096-850A-4F57-B822-FFF179F199A6}" type="datetimeFigureOut">
              <a:rPr lang="es-ES" smtClean="0"/>
              <a:t>27/02/2019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0DDD-45E7-4EB1-B9EA-81BB55F4928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66413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BE096-850A-4F57-B822-FFF179F199A6}" type="datetimeFigureOut">
              <a:rPr lang="es-ES" smtClean="0"/>
              <a:t>27/02/2019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0DDD-45E7-4EB1-B9EA-81BB55F4928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97014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BE096-850A-4F57-B822-FFF179F199A6}" type="datetimeFigureOut">
              <a:rPr lang="es-ES" smtClean="0"/>
              <a:t>27/02/2019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0DDD-45E7-4EB1-B9EA-81BB55F4928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78050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BE096-850A-4F57-B822-FFF179F199A6}" type="datetimeFigureOut">
              <a:rPr lang="es-ES" smtClean="0"/>
              <a:t>27/02/2019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0DDD-45E7-4EB1-B9EA-81BB55F4928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041678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BE096-850A-4F57-B822-FFF179F199A6}" type="datetimeFigureOut">
              <a:rPr lang="es-ES" smtClean="0"/>
              <a:t>27/02/2019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0DDD-45E7-4EB1-B9EA-81BB55F4928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618287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8BE096-850A-4F57-B822-FFF179F199A6}" type="datetimeFigureOut">
              <a:rPr lang="es-ES" smtClean="0"/>
              <a:t>27/02/2019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B90DDD-45E7-4EB1-B9EA-81BB55F4928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41095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DIAGNÓSTICO A PRIMERA VISTA</a:t>
            </a:r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4285209"/>
            <a:ext cx="9144000" cy="1655762"/>
          </a:xfrm>
        </p:spPr>
        <p:txBody>
          <a:bodyPr>
            <a:normAutofit lnSpcReduction="10000"/>
          </a:bodyPr>
          <a:lstStyle/>
          <a:p>
            <a:pPr algn="l"/>
            <a:r>
              <a:rPr lang="es-ES" dirty="0" smtClean="0"/>
              <a:t>Alumna: Valeria Riquelme Primo</a:t>
            </a:r>
          </a:p>
          <a:p>
            <a:pPr algn="l"/>
            <a:r>
              <a:rPr lang="es-ES" dirty="0" smtClean="0"/>
              <a:t>Hospital: HGUA</a:t>
            </a:r>
          </a:p>
          <a:p>
            <a:pPr algn="l"/>
            <a:r>
              <a:rPr lang="es-ES" dirty="0" smtClean="0"/>
              <a:t>Servicio: Neumología</a:t>
            </a:r>
          </a:p>
          <a:p>
            <a:pPr algn="l"/>
            <a:r>
              <a:rPr lang="es-ES" dirty="0" smtClean="0"/>
              <a:t>Imagen aprobada por: Doctor Juan Gil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603219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900" t="562" r="27900" b="856"/>
          <a:stretch/>
        </p:blipFill>
        <p:spPr>
          <a:xfrm>
            <a:off x="1313792" y="830317"/>
            <a:ext cx="5106465" cy="5118538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6905297" y="1713187"/>
            <a:ext cx="4477407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Varón de 57 años  diagnosticado de cirrosis con ascitis evacuada mediante paracentesis en dos ocasiones. Se queja de dolor en hemitórax izquierdo y sensación de disnea. A la auscultación pulmonar se objetiva abolición del murmullo vesicular en hemitórax izquierdo. A la percusión se aprecia matidez en hemitórax izquierdo.</a:t>
            </a:r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84071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06669" y="806121"/>
            <a:ext cx="10515600" cy="4351338"/>
          </a:xfrm>
        </p:spPr>
        <p:txBody>
          <a:bodyPr/>
          <a:lstStyle/>
          <a:p>
            <a:r>
              <a:rPr lang="es-ES" dirty="0" err="1" smtClean="0"/>
              <a:t>Dx</a:t>
            </a:r>
            <a:r>
              <a:rPr lang="es-ES" dirty="0" smtClean="0"/>
              <a:t>: derrame pleural izquierdo.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5053144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80</Words>
  <Application>Microsoft Office PowerPoint</Application>
  <PresentationFormat>Panorámica</PresentationFormat>
  <Paragraphs>8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DIAGNÓSTICO A PRIMERA VISTA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2alu</dc:creator>
  <cp:lastModifiedBy>2alu</cp:lastModifiedBy>
  <cp:revision>3</cp:revision>
  <dcterms:created xsi:type="dcterms:W3CDTF">2019-02-21T15:33:01Z</dcterms:created>
  <dcterms:modified xsi:type="dcterms:W3CDTF">2019-02-27T15:16:13Z</dcterms:modified>
</cp:coreProperties>
</file>