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8" r:id="rId4"/>
    <p:sldId id="257" r:id="rId5"/>
    <p:sldId id="263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99CCFF"/>
    <a:srgbClr val="009900"/>
    <a:srgbClr val="FF99FF"/>
    <a:srgbClr val="FF66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5A7D-5506-4754-B504-81959839692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90B9-BB31-469F-A1F2-E6FF32E5AE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3514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5A7D-5506-4754-B504-81959839692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90B9-BB31-469F-A1F2-E6FF32E5AE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489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5A7D-5506-4754-B504-81959839692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90B9-BB31-469F-A1F2-E6FF32E5AE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899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5A7D-5506-4754-B504-81959839692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90B9-BB31-469F-A1F2-E6FF32E5AE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085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5A7D-5506-4754-B504-81959839692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90B9-BB31-469F-A1F2-E6FF32E5AE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125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5A7D-5506-4754-B504-81959839692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90B9-BB31-469F-A1F2-E6FF32E5AE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631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5A7D-5506-4754-B504-81959839692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90B9-BB31-469F-A1F2-E6FF32E5AE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994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5A7D-5506-4754-B504-81959839692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90B9-BB31-469F-A1F2-E6FF32E5AE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84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5A7D-5506-4754-B504-81959839692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90B9-BB31-469F-A1F2-E6FF32E5AE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2805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5A7D-5506-4754-B504-81959839692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90B9-BB31-469F-A1F2-E6FF32E5AE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0282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5A7D-5506-4754-B504-81959839692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90B9-BB31-469F-A1F2-E6FF32E5AE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240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A5A7D-5506-4754-B504-81959839692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590B9-BB31-469F-A1F2-E6FF32E5AE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8846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Talleres Integrados III</a:t>
            </a:r>
            <a:br>
              <a:rPr lang="es-ES" dirty="0" smtClean="0"/>
            </a:br>
            <a:r>
              <a:rPr lang="es-ES" dirty="0" smtClean="0"/>
              <a:t>Caso ginecología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Autorizado por Dr. Martínez </a:t>
            </a:r>
            <a:r>
              <a:rPr lang="es-ES" dirty="0" err="1" smtClean="0"/>
              <a:t>Escoriza</a:t>
            </a:r>
            <a:endParaRPr lang="es-ES" dirty="0" smtClean="0"/>
          </a:p>
          <a:p>
            <a:r>
              <a:rPr lang="es-ES" dirty="0" smtClean="0"/>
              <a:t>María </a:t>
            </a:r>
            <a:r>
              <a:rPr lang="es-ES" dirty="0" smtClean="0"/>
              <a:t>Marco Gómez</a:t>
            </a:r>
          </a:p>
          <a:p>
            <a:r>
              <a:rPr lang="es-ES" dirty="0" smtClean="0"/>
              <a:t>Nº </a:t>
            </a:r>
            <a:r>
              <a:rPr lang="es-ES" dirty="0" err="1" smtClean="0"/>
              <a:t>Exp</a:t>
            </a:r>
            <a:r>
              <a:rPr lang="es-ES" dirty="0" smtClean="0"/>
              <a:t>: 1817</a:t>
            </a:r>
          </a:p>
          <a:p>
            <a:endParaRPr lang="es-ES" dirty="0"/>
          </a:p>
        </p:txBody>
      </p:sp>
      <p:pic>
        <p:nvPicPr>
          <p:cNvPr id="2052" name="Picture 4" descr="Resultado de imagen de mama aec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71" t="4397" r="39180" b="3893"/>
          <a:stretch/>
        </p:blipFill>
        <p:spPr bwMode="auto">
          <a:xfrm>
            <a:off x="9196551" y="3509963"/>
            <a:ext cx="1965436" cy="2958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2543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945931"/>
            <a:ext cx="10515600" cy="5231032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MC: Mujer 82 años refiere </a:t>
            </a:r>
            <a:r>
              <a:rPr lang="es-ES" b="1" dirty="0" smtClean="0"/>
              <a:t>nódulo duro e inmóvil </a:t>
            </a:r>
            <a:r>
              <a:rPr lang="es-ES" dirty="0" smtClean="0"/>
              <a:t>en cuadrante </a:t>
            </a:r>
            <a:r>
              <a:rPr lang="es-ES" dirty="0" err="1" smtClean="0"/>
              <a:t>superoexterno</a:t>
            </a:r>
            <a:r>
              <a:rPr lang="es-ES" dirty="0" smtClean="0"/>
              <a:t> de mama izquierda.</a:t>
            </a:r>
          </a:p>
          <a:p>
            <a:r>
              <a:rPr lang="es-ES" dirty="0" smtClean="0"/>
              <a:t>No RAM. </a:t>
            </a:r>
            <a:r>
              <a:rPr lang="es-ES" b="1" dirty="0" smtClean="0"/>
              <a:t>HTA, DLP</a:t>
            </a:r>
            <a:r>
              <a:rPr lang="es-ES" dirty="0" smtClean="0"/>
              <a:t>, no DM. No hábitos tóxicos</a:t>
            </a:r>
          </a:p>
          <a:p>
            <a:r>
              <a:rPr lang="es-ES" dirty="0" err="1" smtClean="0"/>
              <a:t>AtP</a:t>
            </a:r>
            <a:r>
              <a:rPr lang="es-ES" dirty="0" smtClean="0"/>
              <a:t>: Ictus cerebral en 2014 y arritmia cardíaca.</a:t>
            </a:r>
          </a:p>
          <a:p>
            <a:r>
              <a:rPr lang="es-ES" dirty="0" err="1" smtClean="0"/>
              <a:t>Qx</a:t>
            </a:r>
            <a:r>
              <a:rPr lang="es-ES" dirty="0" smtClean="0"/>
              <a:t>: prótesis de cadera derecha, fractura brazo izquierdo y colecistectomía.</a:t>
            </a:r>
          </a:p>
          <a:p>
            <a:r>
              <a:rPr lang="es-ES" dirty="0" smtClean="0"/>
              <a:t>AOG:  Menarquia: 11 años. Menopausia: 51 años. TH: nunca. ACO durante 3 años. FO: 5-0-5-5.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Sin patología previa mamaria.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Última revisión ginecológica hace menos de un año y era normal.</a:t>
            </a:r>
          </a:p>
          <a:p>
            <a:r>
              <a:rPr lang="es-ES" dirty="0" smtClean="0"/>
              <a:t>EF: Afebril. TA: 226/59 (previa a la cirugía), 130/77 durante la intervención. </a:t>
            </a:r>
            <a:r>
              <a:rPr lang="es-ES" dirty="0" err="1" smtClean="0"/>
              <a:t>Sat</a:t>
            </a:r>
            <a:r>
              <a:rPr lang="es-ES" dirty="0" smtClean="0"/>
              <a:t> O2: 100% con intubación.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</a:t>
            </a:r>
            <a:r>
              <a:rPr lang="es-ES" b="1" dirty="0" smtClean="0"/>
              <a:t>No </a:t>
            </a:r>
            <a:r>
              <a:rPr lang="es-ES" b="1" dirty="0" err="1" smtClean="0"/>
              <a:t>telorrea</a:t>
            </a:r>
            <a:r>
              <a:rPr lang="es-ES" b="1" dirty="0" smtClean="0"/>
              <a:t>, dolor ni retracción cutánea. Masa dura, inmóvil y superficial.</a:t>
            </a:r>
          </a:p>
          <a:p>
            <a:pPr marL="0" indent="0">
              <a:buNone/>
            </a:pP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98841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90" t="27149" r="35257" b="25033"/>
          <a:stretch/>
        </p:blipFill>
        <p:spPr>
          <a:xfrm rot="5400000">
            <a:off x="4120126" y="1019438"/>
            <a:ext cx="3920216" cy="4992412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124607" y="683173"/>
            <a:ext cx="30164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smtClean="0"/>
              <a:t>ECO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19776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4" t="32887" r="28582" b="4917"/>
          <a:stretch/>
        </p:blipFill>
        <p:spPr>
          <a:xfrm rot="5400000">
            <a:off x="-14368" y="1285046"/>
            <a:ext cx="6870969" cy="442485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44" t="31083" r="28583" b="6493"/>
          <a:stretch/>
        </p:blipFill>
        <p:spPr>
          <a:xfrm rot="5400000">
            <a:off x="5457655" y="1342856"/>
            <a:ext cx="6721046" cy="430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43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785241" y="1513491"/>
            <a:ext cx="6085490" cy="923330"/>
          </a:xfrm>
          <a:prstGeom prst="rect">
            <a:avLst/>
          </a:prstGeom>
          <a:solidFill>
            <a:srgbClr val="FF99FF"/>
          </a:solidFill>
          <a:ln>
            <a:solidFill>
              <a:srgbClr val="CC0099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- Mama con tejido </a:t>
            </a:r>
            <a:r>
              <a:rPr lang="es-ES" dirty="0" err="1" smtClean="0"/>
              <a:t>fibroglandular</a:t>
            </a:r>
            <a:r>
              <a:rPr lang="es-ES" dirty="0" smtClean="0"/>
              <a:t> disperso.</a:t>
            </a:r>
          </a:p>
          <a:p>
            <a:r>
              <a:rPr lang="es-ES" dirty="0" smtClean="0"/>
              <a:t>- Nódulo irregular de 16mm en CSE de MI, marcado con arpón.</a:t>
            </a:r>
          </a:p>
          <a:p>
            <a:r>
              <a:rPr lang="es-ES" dirty="0" smtClean="0"/>
              <a:t>- Nódulo de 5mm CSE de MI, marcado con clip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2982310" y="4540469"/>
            <a:ext cx="5691352" cy="830997"/>
          </a:xfrm>
          <a:prstGeom prst="rect">
            <a:avLst/>
          </a:prstGeom>
          <a:solidFill>
            <a:srgbClr val="99CCFF"/>
          </a:solidFill>
          <a:ln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err="1" smtClean="0"/>
              <a:t>Dx</a:t>
            </a:r>
            <a:r>
              <a:rPr lang="es-ES" sz="2400" dirty="0" smtClean="0"/>
              <a:t> principal: </a:t>
            </a:r>
            <a:r>
              <a:rPr lang="es-ES" sz="2400" b="1" dirty="0" smtClean="0"/>
              <a:t>Carcinoma ductal infiltrante</a:t>
            </a:r>
          </a:p>
          <a:p>
            <a:r>
              <a:rPr lang="es-ES" sz="2400" dirty="0" err="1" smtClean="0"/>
              <a:t>Dx</a:t>
            </a:r>
            <a:r>
              <a:rPr lang="es-ES" sz="2400" dirty="0" smtClean="0"/>
              <a:t> asociado: </a:t>
            </a:r>
            <a:r>
              <a:rPr lang="es-ES" sz="2400" dirty="0" err="1" smtClean="0"/>
              <a:t>Fibroadenoma</a:t>
            </a:r>
            <a:endParaRPr lang="es-ES" sz="2400" dirty="0"/>
          </a:p>
        </p:txBody>
      </p:sp>
      <p:sp>
        <p:nvSpPr>
          <p:cNvPr id="7" name="Flecha abajo 6"/>
          <p:cNvSpPr/>
          <p:nvPr/>
        </p:nvSpPr>
        <p:spPr>
          <a:xfrm>
            <a:off x="5407572" y="2847513"/>
            <a:ext cx="840828" cy="1156138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945931" y="451945"/>
            <a:ext cx="42566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smtClean="0"/>
              <a:t>DIAGNÓSTICO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32051455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200</Words>
  <Application>Microsoft Office PowerPoint</Application>
  <PresentationFormat>Panorámica</PresentationFormat>
  <Paragraphs>21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Talleres Integrados III Caso ginecología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2alu</dc:creator>
  <cp:lastModifiedBy>María</cp:lastModifiedBy>
  <cp:revision>9</cp:revision>
  <dcterms:created xsi:type="dcterms:W3CDTF">2019-02-21T10:34:12Z</dcterms:created>
  <dcterms:modified xsi:type="dcterms:W3CDTF">2019-02-22T19:59:18Z</dcterms:modified>
</cp:coreProperties>
</file>