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CCA1A-8D6A-4787-9C16-FCAEAE957C14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A2A27-B5F4-462A-A484-0C423256507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C530-EF3F-488D-80A7-B1950F15014E}" type="datetimeFigureOut">
              <a:rPr lang="es-ES" smtClean="0"/>
              <a:pPr/>
              <a:t>22/02/2019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IMAGEN 2:…"/>
          <p:cNvSpPr txBox="1"/>
          <p:nvPr/>
        </p:nvSpPr>
        <p:spPr>
          <a:xfrm>
            <a:off x="1678651" y="1341836"/>
            <a:ext cx="5786699" cy="27992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algn="just"/>
            <a:r>
              <a:rPr sz="1266"/>
              <a:t>IMAGEN 2: </a:t>
            </a:r>
          </a:p>
          <a:p>
            <a:pPr algn="just"/>
            <a:r>
              <a:rPr sz="1266"/>
              <a:t>Motivo de consulta: Hombre de 47 años que acude por dolor </a:t>
            </a:r>
            <a:r>
              <a:rPr sz="1266" smtClean="0"/>
              <a:t>abdominal</a:t>
            </a:r>
            <a:r>
              <a:rPr lang="es-ES" sz="1266" dirty="0" smtClean="0"/>
              <a:t>, nauseas y deposiciones diarreicas sin producto </a:t>
            </a:r>
            <a:r>
              <a:rPr lang="es-ES" sz="1266" dirty="0" err="1" smtClean="0"/>
              <a:t>patologicos</a:t>
            </a:r>
            <a:r>
              <a:rPr lang="es-ES" sz="1266" dirty="0" smtClean="0"/>
              <a:t>. </a:t>
            </a:r>
            <a:endParaRPr sz="1266"/>
          </a:p>
          <a:p>
            <a:pPr algn="just"/>
            <a:r>
              <a:rPr sz="1266"/>
              <a:t>Antecedentes personales:</a:t>
            </a:r>
          </a:p>
          <a:p>
            <a:pPr lvl="1" algn="just"/>
            <a:r>
              <a:rPr sz="1266"/>
              <a:t>-No RAM</a:t>
            </a:r>
          </a:p>
          <a:p>
            <a:pPr lvl="1" algn="just"/>
            <a:r>
              <a:rPr sz="1266"/>
              <a:t>-No HTA, no DM, no DLP</a:t>
            </a:r>
          </a:p>
          <a:p>
            <a:pPr lvl="1" algn="just"/>
            <a:r>
              <a:rPr sz="1266"/>
              <a:t>-Enfermedad de Crohn extensa diagnosticada en octubre 2018.</a:t>
            </a:r>
          </a:p>
          <a:p>
            <a:pPr lvl="1" algn="just"/>
            <a:r>
              <a:rPr sz="1266"/>
              <a:t>Enfermedad actual: Hombre de 47 años que acude por dolor abdominal difuso acompañado de náuseas y vómitos y 7-8 deposiciones al día, sin productos patológicos. Refiere mucha debilidad. No fiebre en domicilio.</a:t>
            </a:r>
          </a:p>
          <a:p>
            <a:pPr algn="just"/>
            <a:r>
              <a:rPr sz="1266"/>
              <a:t>Exploración física: temperatura de 35,5ºC, frecuencia cardiaca 69 lpm, tensión arterial 100/65 mmHg. </a:t>
            </a:r>
          </a:p>
          <a:p>
            <a:pPr algn="just"/>
            <a:r>
              <a:rPr sz="1266"/>
              <a:t>Abdomen blanco y depresible, doloroso a la palpación en hemiabdomen izquierdo con defensa voluntaria, peristaltismo aumentado.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14414" y="5143512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mtClean="0"/>
              <a:t>DX :  ENFERMEDAD DE CROHN  ILEAL CON OCLUSION INTESTINAL  </a:t>
            </a:r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9168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aso clinco 1 presentacion talleres 3 RX ABDOMEN A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57166"/>
            <a:ext cx="5553075" cy="4238625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428728" y="5000636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RX ABDOMEN CON OCLUSION INTESTINAL 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aso clinco 1 presentacion talleres 3 COLONOSCOP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85728"/>
            <a:ext cx="4972050" cy="466725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643042" y="5429264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COLONOSCOPIA  ILEON TERMINAL 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729443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140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</cp:revision>
  <dcterms:created xsi:type="dcterms:W3CDTF">2019-02-22T16:34:50Z</dcterms:created>
  <dcterms:modified xsi:type="dcterms:W3CDTF">2019-02-22T16:44:05Z</dcterms:modified>
</cp:coreProperties>
</file>