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148" autoAdjust="0"/>
  </p:normalViewPr>
  <p:slideViewPr>
    <p:cSldViewPr snapToGrid="0">
      <p:cViewPr varScale="1">
        <p:scale>
          <a:sx n="58" d="100"/>
          <a:sy n="58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998B-610E-4B90-969F-A5CAECD82DC2}" type="datetimeFigureOut">
              <a:rPr lang="es-ES" smtClean="0"/>
              <a:t>15/02/2019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EE2C-597B-452D-BB8A-58DC91ACF0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3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CEE2C-597B-452D-BB8A-58DC91ACF02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8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62D20-107E-4EE4-BE81-7553A9505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TALLERES INTEGRADOS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961D71-419B-49FE-8DAE-A91BAE8C4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CELIA RASERO BELLMUNT</a:t>
            </a:r>
          </a:p>
          <a:p>
            <a:r>
              <a:rPr lang="es-ES" dirty="0"/>
              <a:t>CURSO 2018/2019</a:t>
            </a:r>
          </a:p>
          <a:p>
            <a:r>
              <a:rPr lang="es-ES" dirty="0"/>
              <a:t>UNIVERSIDAD MIGUEL HERNÁNDEZ DE ELCHE</a:t>
            </a:r>
          </a:p>
          <a:p>
            <a:r>
              <a:rPr lang="es-ES" dirty="0"/>
              <a:t>CASO CLÍNICO APROBADO POR EL DR. JOSÉ MARÍA PALAZÓN</a:t>
            </a:r>
          </a:p>
        </p:txBody>
      </p:sp>
    </p:spTree>
    <p:extLst>
      <p:ext uri="{BB962C8B-B14F-4D97-AF65-F5344CB8AC3E}">
        <p14:creationId xmlns:p14="http://schemas.microsoft.com/office/powerpoint/2010/main" val="427781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D1A5D-BD9C-415D-BB17-6CB03C17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Introducción al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475449-E20E-40FC-8D97-E649B3AB9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Varón de 83 años que acude a Urgencias por diarrea de 7 meses de evolución;</a:t>
            </a:r>
          </a:p>
          <a:p>
            <a:pPr algn="just"/>
            <a:r>
              <a:rPr lang="es-ES" dirty="0"/>
              <a:t>HTA no controlada, fumador de 50 a-p; no hábito </a:t>
            </a:r>
            <a:r>
              <a:rPr lang="es-ES" dirty="0" err="1"/>
              <a:t>enólico</a:t>
            </a:r>
            <a:r>
              <a:rPr lang="es-ES" dirty="0"/>
              <a:t>, DLP ni DM. EPOC; déficit de vitamina D;</a:t>
            </a:r>
          </a:p>
          <a:p>
            <a:pPr algn="just"/>
            <a:r>
              <a:rPr lang="es-ES" dirty="0"/>
              <a:t>Gastrectomía (2014), oclusión intestinal previa por </a:t>
            </a:r>
            <a:r>
              <a:rPr lang="es-ES" dirty="0" err="1"/>
              <a:t>Fitobezoar</a:t>
            </a:r>
            <a:r>
              <a:rPr lang="es-ES" dirty="0"/>
              <a:t>, colecistectomía (2016);</a:t>
            </a:r>
          </a:p>
          <a:p>
            <a:pPr algn="just"/>
            <a:r>
              <a:rPr lang="es-ES" dirty="0"/>
              <a:t>Tratamiento habitual con salbutamol a demanda, </a:t>
            </a:r>
            <a:r>
              <a:rPr lang="es-ES" dirty="0" err="1"/>
              <a:t>olmesartán</a:t>
            </a:r>
            <a:r>
              <a:rPr lang="es-ES" dirty="0"/>
              <a:t>, </a:t>
            </a:r>
            <a:r>
              <a:rPr lang="es-ES" dirty="0" err="1"/>
              <a:t>hidroferol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183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001F9-223D-4212-B06A-331CE431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Diarrea de 7 meses de evolución, con más de 15 deposiciones al día, sin productos patológicos; urgencia </a:t>
            </a:r>
            <a:r>
              <a:rPr lang="es-ES" dirty="0" err="1"/>
              <a:t>defecatoria</a:t>
            </a:r>
            <a:r>
              <a:rPr lang="es-ES" dirty="0"/>
              <a:t> e incontinencia asociadas con empeoramiento progresivo; niega náuseas, vómitos y dolor abdominal. Presenta astenia y sensación de mareo;</a:t>
            </a:r>
          </a:p>
          <a:p>
            <a:pPr algn="just"/>
            <a:r>
              <a:rPr lang="es-ES" dirty="0"/>
              <a:t>Exploración física: afebril, normotenso, signos de deshidratación cutánea y mucosa; abdomen blando, no doloroso a la palpación, ni presencia de masas ni megalias.</a:t>
            </a:r>
          </a:p>
          <a:p>
            <a:pPr algn="just"/>
            <a:r>
              <a:rPr lang="es-ES" dirty="0"/>
              <a:t>Analítica sanguínea: glucosa 77 mg/dl, PCR 0,29, leucocitos 8000, Hb 12,9 g/dl, plaquetas 314000. Gasometría venosa: pH 7,26, lactato 1,8.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94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2">
            <a:extLst>
              <a:ext uri="{FF2B5EF4-FFF2-40B4-BE49-F238E27FC236}">
                <a16:creationId xmlns:a16="http://schemas.microsoft.com/office/drawing/2014/main" id="{D5F353E7-6561-4F01-AC04-B802D2855636}"/>
              </a:ext>
            </a:extLst>
          </p:cNvPr>
          <p:cNvPicPr/>
          <p:nvPr/>
        </p:nvPicPr>
        <p:blipFill rotWithShape="1">
          <a:blip r:embed="rId3">
            <a:lum/>
            <a:alphaModFix/>
          </a:blip>
          <a:srcRect l="50425" t="41651" r="25186" b="33675"/>
          <a:stretch/>
        </p:blipFill>
        <p:spPr>
          <a:xfrm>
            <a:off x="2956506" y="1259963"/>
            <a:ext cx="6278987" cy="46966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B0D216-9B0A-48B1-A6A1-B27C23396990}"/>
              </a:ext>
            </a:extLst>
          </p:cNvPr>
          <p:cNvSpPr txBox="1"/>
          <p:nvPr/>
        </p:nvSpPr>
        <p:spPr>
          <a:xfrm>
            <a:off x="3671453" y="716681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COLONOSCOPIA</a:t>
            </a:r>
          </a:p>
        </p:txBody>
      </p:sp>
    </p:spTree>
    <p:extLst>
      <p:ext uri="{BB962C8B-B14F-4D97-AF65-F5344CB8AC3E}">
        <p14:creationId xmlns:p14="http://schemas.microsoft.com/office/powerpoint/2010/main" val="329923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62537-0E4A-4E4E-BF17-CCF026AB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CCCB7-48FF-4B7C-BB0D-62FC246AC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En la colonoscopia se explora hasta el ciego visualizando la válvula ileocecal y orificio apendicular sin objetivar alteraciones. Se toman biopsias para estudio de diarrea crónica. </a:t>
            </a:r>
          </a:p>
          <a:p>
            <a:pPr algn="just"/>
            <a:r>
              <a:rPr lang="es-ES" dirty="0"/>
              <a:t>Hallazgos de anatomía patológica: linfocitosis intraepitelial con atrofia </a:t>
            </a:r>
            <a:r>
              <a:rPr lang="es-ES" dirty="0" err="1"/>
              <a:t>vellositaria</a:t>
            </a:r>
            <a:r>
              <a:rPr lang="es-ES" dirty="0"/>
              <a:t> parcial. </a:t>
            </a:r>
          </a:p>
          <a:p>
            <a:pPr algn="just"/>
            <a:r>
              <a:rPr lang="es-ES" dirty="0"/>
              <a:t>Gastroscopia: mucosa esofágica de aspecto normal sin lesiones; cardias normal. Remanente gástrico sin alteraciones macroscópicas.</a:t>
            </a:r>
          </a:p>
          <a:p>
            <a:pPr algn="just"/>
            <a:r>
              <a:rPr lang="es-ES" dirty="0"/>
              <a:t>Anticuerpos </a:t>
            </a:r>
            <a:r>
              <a:rPr lang="es-ES" dirty="0" err="1"/>
              <a:t>antitransglutaminasa</a:t>
            </a:r>
            <a:r>
              <a:rPr lang="es-ES" dirty="0"/>
              <a:t> negativos con niveles de IgA normales;</a:t>
            </a:r>
          </a:p>
          <a:p>
            <a:pPr algn="just"/>
            <a:r>
              <a:rPr lang="es-ES" dirty="0"/>
              <a:t>Coprocultivo negativo.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36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58213-9542-464F-A08F-7BD72AF5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Ante los hallazgos de las pruebas complementarias, se decide retirar el </a:t>
            </a:r>
            <a:r>
              <a:rPr lang="es-ES" dirty="0" err="1"/>
              <a:t>olmesartán</a:t>
            </a:r>
            <a:r>
              <a:rPr lang="es-ES" dirty="0"/>
              <a:t> como causa altamente probable de la diarrea.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Durante la estancia hospitalaria,  el paciente mejora favorablemente.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4000" b="1" dirty="0"/>
              <a:t>Diagnóstico: enteropatía por </a:t>
            </a:r>
            <a:r>
              <a:rPr lang="es-ES" sz="4000" b="1" dirty="0" err="1"/>
              <a:t>olmesartán</a:t>
            </a:r>
            <a:r>
              <a:rPr lang="es-E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31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310</Words>
  <Application>Microsoft Office PowerPoint</Application>
  <PresentationFormat>Panorámica</PresentationFormat>
  <Paragraphs>26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Orgánico</vt:lpstr>
      <vt:lpstr>TALLERES INTEGRADOS III</vt:lpstr>
      <vt:lpstr>Introducción al caso</vt:lpstr>
      <vt:lpstr>Presentación de PowerPoint</vt:lpstr>
      <vt:lpstr>Presentación de PowerPoint</vt:lpstr>
      <vt:lpstr>Resolución del caso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 Rasero</dc:creator>
  <cp:lastModifiedBy>Celia Rasero</cp:lastModifiedBy>
  <cp:revision>23</cp:revision>
  <dcterms:created xsi:type="dcterms:W3CDTF">2019-02-13T14:46:47Z</dcterms:created>
  <dcterms:modified xsi:type="dcterms:W3CDTF">2019-02-15T19:55:45Z</dcterms:modified>
</cp:coreProperties>
</file>