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5940E-D16C-43A5-AA24-B991D5390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Talleres Integrados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107697-4B1C-4356-911E-19CB0CE1C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CELIA RASERO BELLMUNT</a:t>
            </a:r>
          </a:p>
          <a:p>
            <a:r>
              <a:rPr lang="es-ES" dirty="0"/>
              <a:t>UNIVERSIDAD MIGUEL HERNÁNDEZ</a:t>
            </a:r>
          </a:p>
          <a:p>
            <a:r>
              <a:rPr lang="es-ES" dirty="0"/>
              <a:t>FOTO-QUIZ</a:t>
            </a:r>
          </a:p>
          <a:p>
            <a:r>
              <a:rPr lang="es-ES" dirty="0"/>
              <a:t>CASO CLÍNICO APROBADO POR EL DR. JOAN GIL CARBONELL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47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00DBB-147D-44F0-B060-1C934661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F1664-A27E-4D49-AEA9-6440FDD9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Varón de 37 años que acude a Urgencias por cuadro catarral;</a:t>
            </a:r>
          </a:p>
          <a:p>
            <a:pPr algn="just"/>
            <a:r>
              <a:rPr lang="es-ES" dirty="0"/>
              <a:t>Obesidad; niega RAM, hábito </a:t>
            </a:r>
            <a:r>
              <a:rPr lang="es-ES" dirty="0" err="1"/>
              <a:t>enólico</a:t>
            </a:r>
            <a:r>
              <a:rPr lang="es-ES" dirty="0"/>
              <a:t> y tabáquico; antecedentes quirúrgicos: </a:t>
            </a:r>
            <a:r>
              <a:rPr lang="es-ES" dirty="0" err="1"/>
              <a:t>amigdalectomizado</a:t>
            </a:r>
            <a:r>
              <a:rPr lang="es-ES" dirty="0"/>
              <a:t>; niega contacto con TBC; trabajador en mantenimiento del aire acondicionado;</a:t>
            </a:r>
          </a:p>
          <a:p>
            <a:pPr algn="just"/>
            <a:r>
              <a:rPr lang="es-ES" dirty="0"/>
              <a:t>No tratamiento farmacológico habitual;</a:t>
            </a:r>
          </a:p>
          <a:p>
            <a:pPr algn="just"/>
            <a:r>
              <a:rPr lang="es-ES" dirty="0"/>
              <a:t>Refiere astenia, artralgias, mialgias, tos sin expectoración, lagrimeo ocular y rinorrea líquida de 10 días de evolución; refiere distermia. Acudió hace aprox. una semana a su MAP por el mismo cuadro y se le pautó azitromicina; desde hace 48 horas presenta empeoramiento clínico con disnea de moderados esfuerzos y taquipnea.</a:t>
            </a:r>
          </a:p>
          <a:p>
            <a:pPr marL="369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50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BE239-C67E-472D-BA10-7307EC2D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2434814"/>
            <a:ext cx="10353762" cy="4058751"/>
          </a:xfrm>
        </p:spPr>
        <p:txBody>
          <a:bodyPr/>
          <a:lstStyle/>
          <a:p>
            <a:r>
              <a:rPr lang="es-ES" dirty="0"/>
              <a:t>Exploración física: TA 128/83 mmHg, FC 125 </a:t>
            </a:r>
            <a:r>
              <a:rPr lang="es-ES" dirty="0" err="1"/>
              <a:t>lpm</a:t>
            </a:r>
            <a:r>
              <a:rPr lang="es-ES" dirty="0"/>
              <a:t>, Ta 37,4ºC. </a:t>
            </a:r>
            <a:r>
              <a:rPr lang="es-ES" dirty="0" err="1"/>
              <a:t>Sat</a:t>
            </a:r>
            <a:r>
              <a:rPr lang="es-ES" dirty="0"/>
              <a:t>. O2 92% con gafas nasales a 2 </a:t>
            </a:r>
            <a:r>
              <a:rPr lang="es-ES" dirty="0" err="1"/>
              <a:t>lpm</a:t>
            </a:r>
            <a:r>
              <a:rPr lang="es-ES" dirty="0"/>
              <a:t>.</a:t>
            </a:r>
          </a:p>
          <a:p>
            <a:pPr marL="36900" indent="0">
              <a:buNone/>
            </a:pPr>
            <a:r>
              <a:rPr lang="es-ES" dirty="0"/>
              <a:t>     Orientado, regular estado general, taquipnea sin uso de musculatura accesoria, obesidad. AC: rítmica sin soplos. AP: sibilantes en ambos campos pulmonares, crepitantes. Abdomen blando, no doloroso a la palpación, no se palpan masas ni megalias. EEII: sin signos de TVP.</a:t>
            </a:r>
          </a:p>
          <a:p>
            <a:r>
              <a:rPr lang="es-ES" dirty="0"/>
              <a:t>Analítica sanguínea: Glucosa 124 mg/dl, </a:t>
            </a:r>
            <a:r>
              <a:rPr lang="es-ES" dirty="0" err="1"/>
              <a:t>hipertransaminasemia</a:t>
            </a:r>
            <a:r>
              <a:rPr lang="es-ES" dirty="0"/>
              <a:t>, leucocitos 16.800/µl.</a:t>
            </a:r>
          </a:p>
          <a:p>
            <a:r>
              <a:rPr lang="es-ES" dirty="0"/>
              <a:t>A continuación se muestra los resultados de la radiografía de tórax</a:t>
            </a:r>
          </a:p>
          <a:p>
            <a:pPr marL="369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04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219E10F-AE9F-400C-B0BF-D971EB0B1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20" r="13917"/>
          <a:stretch/>
        </p:blipFill>
        <p:spPr>
          <a:xfrm>
            <a:off x="1268744" y="824476"/>
            <a:ext cx="5235219" cy="5209048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B77E9D-2CA8-4E91-B129-22F115E81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4" t="5990" r="19403"/>
          <a:stretch/>
        </p:blipFill>
        <p:spPr>
          <a:xfrm>
            <a:off x="6837715" y="824476"/>
            <a:ext cx="4347119" cy="52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D7129-949B-41A3-BE37-9EAA4859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61597-E0D0-4805-BA1E-4C2FB312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just">
              <a:buNone/>
            </a:pPr>
            <a:r>
              <a:rPr lang="es-ES" dirty="0"/>
              <a:t>En la radiografía de tórax se aprecia condensación de lóbulo medio y probable condensación en lóbulo inferior izquierdo.</a:t>
            </a:r>
          </a:p>
          <a:p>
            <a:pPr marL="36900" indent="0" algn="just">
              <a:buNone/>
            </a:pPr>
            <a:r>
              <a:rPr lang="es-ES" dirty="0"/>
              <a:t>Inicialmente se sospechó neumonía por </a:t>
            </a:r>
            <a:r>
              <a:rPr lang="es-ES" i="1" dirty="0" err="1"/>
              <a:t>Legionella</a:t>
            </a:r>
            <a:r>
              <a:rPr lang="es-ES" i="1" dirty="0"/>
              <a:t> </a:t>
            </a:r>
            <a:r>
              <a:rPr lang="es-ES" i="1" dirty="0" err="1"/>
              <a:t>pneumphila</a:t>
            </a:r>
            <a:r>
              <a:rPr lang="es-ES" dirty="0"/>
              <a:t>, ya que el paciente trabaja en mantenimiento del aire acondicionado. Sin embargo, el estudio serológico fue positivo a </a:t>
            </a:r>
            <a:r>
              <a:rPr lang="es-ES" i="1" dirty="0" err="1"/>
              <a:t>Chlamydophila</a:t>
            </a:r>
            <a:r>
              <a:rPr lang="es-ES" i="1" dirty="0"/>
              <a:t> </a:t>
            </a:r>
            <a:r>
              <a:rPr lang="es-ES" i="1" dirty="0" err="1"/>
              <a:t>pneumoniae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sz="2800" b="1" dirty="0"/>
              <a:t>Diagnóstico: neumonía bilateral adquirida en la comunidad.</a:t>
            </a:r>
          </a:p>
        </p:txBody>
      </p:sp>
    </p:spTree>
    <p:extLst>
      <p:ext uri="{BB962C8B-B14F-4D97-AF65-F5344CB8AC3E}">
        <p14:creationId xmlns:p14="http://schemas.microsoft.com/office/powerpoint/2010/main" val="112670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192</TotalTime>
  <Words>296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Calisto MT</vt:lpstr>
      <vt:lpstr>Wingdings 2</vt:lpstr>
      <vt:lpstr>Pizarra</vt:lpstr>
      <vt:lpstr>Talleres Integrados III</vt:lpstr>
      <vt:lpstr>Presentación del caso</vt:lpstr>
      <vt:lpstr>Presentación de PowerPoint</vt:lpstr>
      <vt:lpstr>Presentación de PowerPoint</vt:lpstr>
      <vt:lpstr>Resolución del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 Rasero</dc:creator>
  <cp:lastModifiedBy>Celia Rasero</cp:lastModifiedBy>
  <cp:revision>15</cp:revision>
  <dcterms:created xsi:type="dcterms:W3CDTF">2019-02-19T19:21:47Z</dcterms:created>
  <dcterms:modified xsi:type="dcterms:W3CDTF">2019-02-21T11:21:12Z</dcterms:modified>
</cp:coreProperties>
</file>