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61" r:id="rId3"/>
    <p:sldId id="262" r:id="rId4"/>
    <p:sldId id="260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316EE4-1F6D-4013-A82D-85925004CC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B2A09D-D19F-4D93-896B-906E486EE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86BFDE-892F-445C-B2E2-04229D918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CC8D39-2278-44FD-8B0A-E01E31237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4C78CA-ABF3-41F5-B1B1-A71B67A8B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14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3FDDD5-3903-419C-AF2E-F41E3C964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53640C3-2BB7-49AF-B5DF-21A8D0FD4B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42FA47-1E63-4DA3-8E34-07BE6EFF9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93D226-E84C-4935-9639-971098087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34033C-6C2C-4C86-A58B-252E37841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348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AD04EA3-0E4D-4B63-80C0-7445B2A4D5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55C386-4FFF-4F77-AE7D-DA070FB4F2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8F7E98-89FA-4808-9352-DB38C9E06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0C7B39-B014-4DCC-A469-E8EB856B1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36272D-9DE5-4041-B2F7-0945EE057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574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168F9C-83EF-46E8-86A5-50D29BC62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3F86B1-F8A0-4DE7-9715-9317A649A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9C0830-079B-44A5-BD7A-306991F4C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5DC84F-92A0-4A82-9961-A089F9B97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0D2474-AAB0-4DFF-A642-396E01F28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663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5C93B1-1BE3-40F6-972E-C29A4714B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CE8127-5456-41A2-8E4E-418D576CE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03F171-76B4-4AFA-BE3B-1A317F326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9AF808-5804-4B85-9B14-EC8EB6AE4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707BE5-0F3D-4624-B1FB-7D12B60D4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43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A7B549-7308-476B-98B7-0BC492AFC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4F0680-2C55-4963-82DA-EAFEDC000B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5FA2AE-0919-4C5C-96D0-254E0DCB9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19CE99-7423-4B09-A87A-0A483444C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9628CE-6C05-4FD2-BBD4-9F14CEFA6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28D69D-FDDD-4ED2-9F43-AAAE0DA55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44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DAB105-6266-43B8-A12B-0D5D79FBD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AF57A5-8CA1-4791-87DD-9DECD19A0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9F79CA3-96C3-4825-AF77-24C19E9D9B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D9C1180-6013-460C-8A31-2C437CACBF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09A6688-8E3A-4E21-BCF5-6AA2FF4135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71E07F4-5B7C-41A7-ADF5-6C949886B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735C382-9E5B-478D-AB8D-921BF4958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2922BD1-D634-4EB7-9D52-C1790B90F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5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B18A40-083E-41D0-A2D4-AE6B8BA42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12B78D6-D360-4D2A-91BD-1F5761FB1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946C4A9-92CD-4BA6-A4C5-2823BF80F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D8E0D68-96A5-4BC4-B512-C5F788E3F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739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FCA2152-0463-4099-B487-1C644E6EA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9EEAEE7-1822-4CAF-91C0-4B7C6649F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37DB550-65CA-4334-8D3F-23BC41C5A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07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964D5A-18E5-49CB-87B0-4F8B3ADB4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273D6B-A776-4EB4-971E-107D294EB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05C368C-27BD-4FE5-AA51-B6060D28B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EEA5AF-A0AB-4348-94ED-A06F2EF03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CAC257D-A5B4-49C7-9178-691898B44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587B2D-EDD8-48C8-9E46-7078165A1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776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5E64A-C354-4D27-B9F8-C567D8487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A522E93-1FCF-4130-A027-9AB5F56DC3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88A6EC6-6738-412E-9982-AA62C9220C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018246-CCA7-4028-BE4B-2F1FE260F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3A4690-F399-4B48-A004-F2F79799B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03F0E2-BBC8-406E-9C0E-9C7A3B10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341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D466DA9-D70B-45EC-B3A5-ABA6A03BC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6FEC44-4697-4D51-A1D2-59E533E03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5396AF-0635-4EA1-A017-4E3FDC6FAC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ACD77E-1B46-4CB5-99E7-0A74D0413B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6DDEDD-3D8C-4813-9DE2-994A20CD5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581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229314-DE9A-472F-8C35-3A24E1E985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905" y="82005"/>
            <a:ext cx="11627555" cy="2804885"/>
          </a:xfrm>
        </p:spPr>
        <p:txBody>
          <a:bodyPr anchor="ctr">
            <a:normAutofit fontScale="90000"/>
          </a:bodyPr>
          <a:lstStyle/>
          <a:p>
            <a:br>
              <a:rPr lang="es-ES" sz="6600" dirty="0"/>
            </a:br>
            <a:r>
              <a:rPr lang="es-ES" sz="4400" dirty="0"/>
              <a:t>TALLERES INTEGRADOS III</a:t>
            </a:r>
            <a:br>
              <a:rPr lang="es-ES" sz="6600" dirty="0"/>
            </a:br>
            <a:r>
              <a:rPr lang="es-ES" sz="6600" dirty="0"/>
              <a:t>DIAGNÓSTICO POR IMAGEN: NEUROLOGÍA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189EBB9-187A-4CA2-86C7-EA7A528537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7889" y="3811815"/>
            <a:ext cx="8676222" cy="1905000"/>
          </a:xfrm>
        </p:spPr>
        <p:txBody>
          <a:bodyPr>
            <a:normAutofit fontScale="92500"/>
          </a:bodyPr>
          <a:lstStyle/>
          <a:p>
            <a:endParaRPr lang="es-ES" sz="2800" dirty="0"/>
          </a:p>
          <a:p>
            <a:r>
              <a:rPr lang="es-ES" sz="2800" dirty="0"/>
              <a:t>JORGE HERNÁNDEZ CERDÁ (</a:t>
            </a:r>
            <a:r>
              <a:rPr lang="es-ES" sz="2800" dirty="0" err="1"/>
              <a:t>Exp</a:t>
            </a:r>
            <a:r>
              <a:rPr lang="es-ES" sz="2800" dirty="0"/>
              <a:t> 2409)</a:t>
            </a:r>
          </a:p>
          <a:p>
            <a:r>
              <a:rPr lang="es-ES" sz="2800" dirty="0"/>
              <a:t>Grupo 7-8</a:t>
            </a:r>
          </a:p>
          <a:p>
            <a:r>
              <a:rPr lang="es-ES" sz="2800" dirty="0"/>
              <a:t>Presentado en el seminario (22/02) con el Dr. Félix Gutiérrez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F6A897D-0F40-4D2D-95E5-D46E0E6F31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64315"/>
            <a:ext cx="1706051" cy="201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853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1F0F40EA-4F19-4D79-BF36-5DD4C4AA1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474133"/>
            <a:ext cx="9905998" cy="629242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s-ES" dirty="0"/>
              <a:t>MC: Mujer de 90 años que acude a urgencias por dificultad en el habla de aparición aguda durante el día anterior.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AP: HTA, no DM, no DLP, no hábitos tóxicos. Independiente ABVD. </a:t>
            </a:r>
            <a:r>
              <a:rPr lang="es-ES" dirty="0" err="1"/>
              <a:t>Dx</a:t>
            </a:r>
            <a:r>
              <a:rPr lang="es-ES" dirty="0"/>
              <a:t> de hipertiroidismo.</a:t>
            </a:r>
          </a:p>
          <a:p>
            <a:pPr marL="0" indent="0">
              <a:buNone/>
            </a:pPr>
            <a:r>
              <a:rPr lang="es-ES" dirty="0"/>
              <a:t>Tratamiento habitual: </a:t>
            </a:r>
            <a:r>
              <a:rPr lang="es-ES" dirty="0" err="1"/>
              <a:t>Tirodil</a:t>
            </a:r>
            <a:r>
              <a:rPr lang="es-ES" dirty="0"/>
              <a:t> (antitiroideo), </a:t>
            </a:r>
            <a:r>
              <a:rPr lang="es-ES" dirty="0" err="1"/>
              <a:t>Adiro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Exploración. </a:t>
            </a:r>
          </a:p>
          <a:p>
            <a:pPr lvl="1"/>
            <a:r>
              <a:rPr lang="es-ES" dirty="0"/>
              <a:t>Nivel de conciencia: Glasgow 15</a:t>
            </a:r>
          </a:p>
          <a:p>
            <a:pPr lvl="1"/>
            <a:r>
              <a:rPr lang="es-ES" dirty="0"/>
              <a:t>AC: rítmica, soplo diastólico multifocal</a:t>
            </a:r>
          </a:p>
          <a:p>
            <a:pPr lvl="1"/>
            <a:r>
              <a:rPr lang="es-ES" dirty="0"/>
              <a:t>AP: normal</a:t>
            </a:r>
          </a:p>
          <a:p>
            <a:pPr lvl="1"/>
            <a:r>
              <a:rPr lang="es-ES" dirty="0"/>
              <a:t>Neurológica: Fuerza y sensibilidad conservadas, </a:t>
            </a:r>
            <a:r>
              <a:rPr lang="es-ES" dirty="0" err="1"/>
              <a:t>ppcc</a:t>
            </a:r>
            <a:r>
              <a:rPr lang="es-ES" dirty="0"/>
              <a:t> normales</a:t>
            </a:r>
          </a:p>
          <a:p>
            <a:pPr lvl="1"/>
            <a:r>
              <a:rPr lang="es-ES" dirty="0"/>
              <a:t>Pruebas: </a:t>
            </a:r>
            <a:r>
              <a:rPr lang="es-ES" dirty="0" err="1"/>
              <a:t>Tª</a:t>
            </a:r>
            <a:r>
              <a:rPr lang="es-ES" dirty="0"/>
              <a:t>: 36,8ºC;     TA 136/60;     FC: 86lpm;     </a:t>
            </a:r>
            <a:r>
              <a:rPr lang="es-ES" dirty="0" err="1"/>
              <a:t>Sat</a:t>
            </a:r>
            <a:r>
              <a:rPr lang="es-ES" dirty="0"/>
              <a:t> O2: 96% </a:t>
            </a:r>
          </a:p>
          <a:p>
            <a:pPr lvl="1"/>
            <a:r>
              <a:rPr lang="es-ES" dirty="0"/>
              <a:t>AS: normal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04613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7FAFF-061E-433E-9F0C-6F52170A7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61892"/>
            <a:ext cx="12192000" cy="1325563"/>
          </a:xfrm>
        </p:spPr>
        <p:txBody>
          <a:bodyPr>
            <a:normAutofit/>
          </a:bodyPr>
          <a:lstStyle/>
          <a:p>
            <a:r>
              <a:rPr lang="es-ES" sz="3600" b="1" dirty="0"/>
              <a:t>TAC Craneal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208D245-1903-47E7-8B8E-943C30D05C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902" t="14486"/>
          <a:stretch/>
        </p:blipFill>
        <p:spPr>
          <a:xfrm>
            <a:off x="1352086" y="692331"/>
            <a:ext cx="10328136" cy="616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99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5A77834-7F80-4C13-8986-F2B3D826F16B}"/>
              </a:ext>
            </a:extLst>
          </p:cNvPr>
          <p:cNvSpPr txBox="1"/>
          <p:nvPr/>
        </p:nvSpPr>
        <p:spPr>
          <a:xfrm>
            <a:off x="352697" y="1632857"/>
            <a:ext cx="1056785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TAC Craneal</a:t>
            </a:r>
            <a:r>
              <a:rPr lang="es-ES" sz="2800" dirty="0"/>
              <a:t>: Atrofia cerebral + hematoma subdural subagudo - crónico en región frontal izquierda</a:t>
            </a:r>
            <a:endParaRPr lang="es-ES" sz="2800" b="1" dirty="0"/>
          </a:p>
          <a:p>
            <a:endParaRPr lang="es-ES" sz="2800" b="1" dirty="0"/>
          </a:p>
          <a:p>
            <a:endParaRPr lang="es-ES" sz="2800" b="1" dirty="0"/>
          </a:p>
          <a:p>
            <a:r>
              <a:rPr lang="es-ES" sz="2800" b="1" dirty="0"/>
              <a:t>SOLUCIÓN</a:t>
            </a:r>
            <a:r>
              <a:rPr lang="es-ES" sz="2800" dirty="0"/>
              <a:t>: Cuadro de disartria desencadenado por hematoma subdural en región frontal izquierda.</a:t>
            </a:r>
          </a:p>
        </p:txBody>
      </p:sp>
    </p:spTree>
    <p:extLst>
      <p:ext uri="{BB962C8B-B14F-4D97-AF65-F5344CB8AC3E}">
        <p14:creationId xmlns:p14="http://schemas.microsoft.com/office/powerpoint/2010/main" val="23627768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153</Words>
  <Application>Microsoft Office PowerPoint</Application>
  <PresentationFormat>Panorámica</PresentationFormat>
  <Paragraphs>21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 TALLERES INTEGRADOS III DIAGNÓSTICO POR IMAGEN: NEUROLOGÍA</vt:lpstr>
      <vt:lpstr>Presentación de PowerPoint</vt:lpstr>
      <vt:lpstr>TAC Craneal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TALLERES INTEGRADOS III</dc:title>
  <dc:creator>JORGE HERNÁNDEZ CERDÁ</dc:creator>
  <cp:lastModifiedBy>JORGE HERNÁNDEZ CERDÁ</cp:lastModifiedBy>
  <cp:revision>9</cp:revision>
  <dcterms:created xsi:type="dcterms:W3CDTF">2019-02-15T07:11:45Z</dcterms:created>
  <dcterms:modified xsi:type="dcterms:W3CDTF">2019-02-25T11:12:06Z</dcterms:modified>
</cp:coreProperties>
</file>