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1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16EE4-1F6D-4013-A82D-85925004C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B2A09D-D19F-4D93-896B-906E486EE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86BFDE-892F-445C-B2E2-04229D91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8D39-2278-44FD-8B0A-E01E3123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4C78CA-ABF3-41F5-B1B1-A71B67A8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4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FDDD5-3903-419C-AF2E-F41E3C96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3640C3-2BB7-49AF-B5DF-21A8D0FD4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42FA47-1E63-4DA3-8E34-07BE6EFF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93D226-E84C-4935-9639-97109808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34033C-6C2C-4C86-A58B-252E3784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4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D04EA3-0E4D-4B63-80C0-7445B2A4D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55C386-4FFF-4F77-AE7D-DA070FB4F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8F7E98-89FA-4808-9352-DB38C9E0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C7B39-B014-4DCC-A469-E8EB856B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36272D-9DE5-4041-B2F7-0945EE05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7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168F9C-83EF-46E8-86A5-50D29BC6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3F86B1-F8A0-4DE7-9715-9317A649A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C0830-079B-44A5-BD7A-306991F4C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5DC84F-92A0-4A82-9961-A089F9B9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0D2474-AAB0-4DFF-A642-396E01F2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6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C93B1-1BE3-40F6-972E-C29A4714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CE8127-5456-41A2-8E4E-418D576CE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03F171-76B4-4AFA-BE3B-1A317F32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AF808-5804-4B85-9B14-EC8EB6AE4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707BE5-0F3D-4624-B1FB-7D12B60D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7B549-7308-476B-98B7-0BC492AF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4F0680-2C55-4963-82DA-EAFEDC000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5FA2AE-0919-4C5C-96D0-254E0DCB9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19CE99-7423-4B09-A87A-0A483444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9628CE-6C05-4FD2-BBD4-9F14CEFA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28D69D-FDDD-4ED2-9F43-AAAE0DA5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4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AB105-6266-43B8-A12B-0D5D79FB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AF57A5-8CA1-4791-87DD-9DECD19A0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F79CA3-96C3-4825-AF77-24C19E9D9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9C1180-6013-460C-8A31-2C437CACB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9A6688-8E3A-4E21-BCF5-6AA2FF413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1E07F4-5B7C-41A7-ADF5-6C949886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35C382-9E5B-478D-AB8D-921BF495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2922BD1-D634-4EB7-9D52-C1790B90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18A40-083E-41D0-A2D4-AE6B8BA4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2B78D6-D360-4D2A-91BD-1F5761FB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46C4A9-92CD-4BA6-A4C5-2823BF80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8E0D68-96A5-4BC4-B512-C5F788E3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3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FCA2152-0463-4099-B487-1C644E6E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EEAEE7-1822-4CAF-91C0-4B7C6649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7DB550-65CA-4334-8D3F-23BC41C5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7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64D5A-18E5-49CB-87B0-4F8B3ADB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273D6B-A776-4EB4-971E-107D294EB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5C368C-27BD-4FE5-AA51-B6060D28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EEA5AF-A0AB-4348-94ED-A06F2EF0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AC257D-A5B4-49C7-9178-691898B4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587B2D-EDD8-48C8-9E46-7078165A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7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5E64A-C354-4D27-B9F8-C567D848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A522E93-1FCF-4130-A027-9AB5F56DC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8A6EC6-6738-412E-9982-AA62C9220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018246-CCA7-4028-BE4B-2F1FE260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3A4690-F399-4B48-A004-F2F79799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03F0E2-BBC8-406E-9C0E-9C7A3B10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4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466DA9-D70B-45EC-B3A5-ABA6A03BC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6FEC44-4697-4D51-A1D2-59E533E03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5396AF-0635-4EA1-A017-4E3FDC6FA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CD77E-1B46-4CB5-99E7-0A74D0413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6DDEDD-3D8C-4813-9DE2-994A20CD5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8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29314-DE9A-472F-8C35-3A24E1E98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05" y="82005"/>
            <a:ext cx="11627555" cy="2804885"/>
          </a:xfrm>
        </p:spPr>
        <p:txBody>
          <a:bodyPr anchor="ctr">
            <a:normAutofit fontScale="90000"/>
          </a:bodyPr>
          <a:lstStyle/>
          <a:p>
            <a:br>
              <a:rPr lang="es-ES" sz="6600" dirty="0"/>
            </a:br>
            <a:r>
              <a:rPr lang="es-ES" sz="4400" dirty="0"/>
              <a:t>TALLERES INTEGRADOS III</a:t>
            </a:r>
            <a:br>
              <a:rPr lang="es-ES" sz="6600" dirty="0"/>
            </a:br>
            <a:r>
              <a:rPr lang="es-ES" sz="6600" dirty="0"/>
              <a:t>DIAGNÓSTICO POR IMAGEN: ENFERMEDADES INFECCIOSAS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89EBB9-187A-4CA2-86C7-EA7A52853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3811815"/>
            <a:ext cx="8676222" cy="1905000"/>
          </a:xfrm>
        </p:spPr>
        <p:txBody>
          <a:bodyPr>
            <a:normAutofit lnSpcReduction="10000"/>
          </a:bodyPr>
          <a:lstStyle/>
          <a:p>
            <a:endParaRPr lang="es-ES" sz="2800" dirty="0"/>
          </a:p>
          <a:p>
            <a:r>
              <a:rPr lang="es-ES" sz="2800" dirty="0"/>
              <a:t>JORGE HERNÁNDEZ CERDÁ (</a:t>
            </a:r>
            <a:r>
              <a:rPr lang="es-ES" sz="2800" dirty="0" err="1"/>
              <a:t>Exp</a:t>
            </a:r>
            <a:r>
              <a:rPr lang="es-ES" sz="2800" dirty="0"/>
              <a:t> 2409)</a:t>
            </a:r>
          </a:p>
          <a:p>
            <a:r>
              <a:rPr lang="es-ES" sz="2800" dirty="0"/>
              <a:t>Grupo 7-8</a:t>
            </a:r>
          </a:p>
          <a:p>
            <a:r>
              <a:rPr lang="es-ES" sz="2800" dirty="0"/>
              <a:t>Autorizado por Dra. Reyes Pascual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6A897D-0F40-4D2D-95E5-D46E0E6F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4315"/>
            <a:ext cx="170605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5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F0F40EA-4F19-4D79-BF36-5DD4C4AA1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474133"/>
            <a:ext cx="9905998" cy="62924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dirty="0"/>
              <a:t>MC: Varón de 60 años que acude a urgencias por fiebre y elevación de la glucemia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AP: HTA, DM, Bebedor, no DLP, no fumador. Portador de marcapasos DDDR. </a:t>
            </a:r>
            <a:r>
              <a:rPr lang="es-ES" dirty="0" err="1"/>
              <a:t>Dx</a:t>
            </a:r>
            <a:r>
              <a:rPr lang="es-ES" dirty="0"/>
              <a:t> de retinopatía diabética. Amputación de 4ª y 5ª falange del pie izquierdo por pie diabético.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Exploración. Nivel de conciencia disminuido (Glasgow 13-14) Destaca úlcera plantar en pie izquierdo con signos necróticos.</a:t>
            </a:r>
          </a:p>
          <a:p>
            <a:pPr lvl="1"/>
            <a:r>
              <a:rPr lang="es-ES" dirty="0"/>
              <a:t>Pruebas: </a:t>
            </a:r>
            <a:r>
              <a:rPr lang="es-ES" dirty="0" err="1"/>
              <a:t>Tª</a:t>
            </a:r>
            <a:r>
              <a:rPr lang="es-ES" dirty="0"/>
              <a:t>: 38,2ºC;     TA 85/50 (PAM: 67,5);     FC: 60lpm</a:t>
            </a:r>
          </a:p>
          <a:p>
            <a:pPr lvl="1"/>
            <a:r>
              <a:rPr lang="es-ES" dirty="0"/>
              <a:t>Glucosa: 369 mg/dl;  Cr: 2,6 mg/dl;   Bilirrubina: 1 mg/dl;  </a:t>
            </a:r>
            <a:r>
              <a:rPr lang="es-ES" dirty="0" err="1"/>
              <a:t>Sat</a:t>
            </a:r>
            <a:r>
              <a:rPr lang="es-ES" dirty="0"/>
              <a:t> O2: 96% (SatO2/FiO2: 452);   Plaquetas: 117.000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61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1F6365-3FE3-4C86-8E01-8DB64DC2B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38100"/>
            <a:ext cx="90424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7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9F2EA89-0D64-41E4-8895-B18916CD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" y="485423"/>
            <a:ext cx="5806129" cy="44002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59F9FFA-7F82-431B-9701-0D1C51FF5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839" y="485423"/>
            <a:ext cx="6380161" cy="554044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7A1C6F-C78E-48BD-9931-26075738CC12}"/>
              </a:ext>
            </a:extLst>
          </p:cNvPr>
          <p:cNvSpPr txBox="1"/>
          <p:nvPr/>
        </p:nvSpPr>
        <p:spPr>
          <a:xfrm>
            <a:off x="248194" y="5502647"/>
            <a:ext cx="443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Rx</a:t>
            </a:r>
            <a:r>
              <a:rPr lang="es-ES" sz="2800" b="1" dirty="0"/>
              <a:t>: No hay osteomielitis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14283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CFBF3A2-C2FA-4402-9BA0-05EE7B9B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23665"/>
            <a:ext cx="9905998" cy="5317067"/>
          </a:xfrm>
        </p:spPr>
        <p:txBody>
          <a:bodyPr>
            <a:normAutofit/>
          </a:bodyPr>
          <a:lstStyle/>
          <a:p>
            <a:r>
              <a:rPr lang="es-ES" dirty="0" err="1"/>
              <a:t>Tª</a:t>
            </a:r>
            <a:r>
              <a:rPr lang="es-ES" dirty="0"/>
              <a:t>: 38,2ºc</a:t>
            </a:r>
          </a:p>
          <a:p>
            <a:r>
              <a:rPr lang="es-ES" dirty="0"/>
              <a:t>TA 85/50 (PAM: 67,5)                                                       </a:t>
            </a:r>
            <a:r>
              <a:rPr lang="es-ES" sz="2800" b="1" dirty="0"/>
              <a:t>1</a:t>
            </a:r>
            <a:r>
              <a:rPr lang="es-ES" dirty="0"/>
              <a:t>                </a:t>
            </a:r>
          </a:p>
          <a:p>
            <a:r>
              <a:rPr lang="es-ES" dirty="0"/>
              <a:t>FC: 60lpm</a:t>
            </a:r>
          </a:p>
          <a:p>
            <a:r>
              <a:rPr lang="es-ES" dirty="0"/>
              <a:t>Glucosa: 369 mg/dl</a:t>
            </a:r>
          </a:p>
          <a:p>
            <a:r>
              <a:rPr lang="es-ES" dirty="0"/>
              <a:t>Cr: 2,6 mg/dl                                                                    </a:t>
            </a:r>
            <a:r>
              <a:rPr lang="es-ES" sz="2800" b="1" dirty="0"/>
              <a:t>2</a:t>
            </a:r>
          </a:p>
          <a:p>
            <a:r>
              <a:rPr lang="es-ES" dirty="0"/>
              <a:t>Bilirrubina: 1 mg/dl                                                                     </a:t>
            </a:r>
            <a:r>
              <a:rPr lang="es-ES" b="1" dirty="0"/>
              <a:t>SOFA 5</a:t>
            </a:r>
          </a:p>
          <a:p>
            <a:r>
              <a:rPr lang="es-ES" dirty="0" err="1"/>
              <a:t>Sat</a:t>
            </a:r>
            <a:r>
              <a:rPr lang="es-ES" dirty="0"/>
              <a:t> O2: 96% (SatO2/FiO2: 452)</a:t>
            </a:r>
          </a:p>
          <a:p>
            <a:r>
              <a:rPr lang="es-ES" dirty="0"/>
              <a:t>Plaquetas: 117.000                                                            </a:t>
            </a:r>
            <a:r>
              <a:rPr lang="es-ES" sz="2800" b="1" dirty="0"/>
              <a:t>1</a:t>
            </a:r>
            <a:endParaRPr lang="es-ES" dirty="0"/>
          </a:p>
          <a:p>
            <a:r>
              <a:rPr lang="es-ES" dirty="0"/>
              <a:t>Glasgow 13-14                                                                 </a:t>
            </a:r>
            <a:r>
              <a:rPr lang="es-ES" sz="2800" b="1" dirty="0"/>
              <a:t>1</a:t>
            </a:r>
            <a:endParaRPr lang="es-ES" b="1" dirty="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A6ED3704-F612-4910-A814-208D6A4F7A12}"/>
              </a:ext>
            </a:extLst>
          </p:cNvPr>
          <p:cNvCxnSpPr/>
          <p:nvPr/>
        </p:nvCxnSpPr>
        <p:spPr>
          <a:xfrm>
            <a:off x="5297391" y="2302933"/>
            <a:ext cx="32173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C1775E8-B9D8-4FF4-B447-57680A377F5C}"/>
              </a:ext>
            </a:extLst>
          </p:cNvPr>
          <p:cNvCxnSpPr/>
          <p:nvPr/>
        </p:nvCxnSpPr>
        <p:spPr>
          <a:xfrm>
            <a:off x="5044842" y="5417699"/>
            <a:ext cx="32173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E295E0A4-24EF-488F-B961-0F4A1AC2E775}"/>
              </a:ext>
            </a:extLst>
          </p:cNvPr>
          <p:cNvCxnSpPr>
            <a:cxnSpLocks/>
          </p:cNvCxnSpPr>
          <p:nvPr/>
        </p:nvCxnSpPr>
        <p:spPr>
          <a:xfrm>
            <a:off x="3762103" y="3869669"/>
            <a:ext cx="4500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24202643-076A-4065-A930-8E1EA19F4353}"/>
              </a:ext>
            </a:extLst>
          </p:cNvPr>
          <p:cNvCxnSpPr/>
          <p:nvPr/>
        </p:nvCxnSpPr>
        <p:spPr>
          <a:xfrm>
            <a:off x="4853254" y="5929569"/>
            <a:ext cx="32173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5A77834-7F80-4C13-8986-F2B3D826F16B}"/>
              </a:ext>
            </a:extLst>
          </p:cNvPr>
          <p:cNvSpPr txBox="1"/>
          <p:nvPr/>
        </p:nvSpPr>
        <p:spPr>
          <a:xfrm>
            <a:off x="940526" y="156754"/>
            <a:ext cx="10567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SOLUCIÓN</a:t>
            </a:r>
            <a:r>
              <a:rPr lang="es-ES" sz="2800" dirty="0"/>
              <a:t>: Paciente con SEPSIS (SOFA 5) con foco en úlcera plantar por pie diabético.</a:t>
            </a:r>
          </a:p>
        </p:txBody>
      </p:sp>
    </p:spTree>
    <p:extLst>
      <p:ext uri="{BB962C8B-B14F-4D97-AF65-F5344CB8AC3E}">
        <p14:creationId xmlns:p14="http://schemas.microsoft.com/office/powerpoint/2010/main" val="2362776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218</Words>
  <Application>Microsoft Office PowerPoint</Application>
  <PresentationFormat>Panorámica</PresentationFormat>
  <Paragraphs>23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 TALLERES INTEGRADOS III DIAGNÓSTICO POR IMAGEN: ENFERMEDADES INFECCIOSAS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TALLERES INTEGRADOS III</dc:title>
  <dc:creator>JORGE HERNÁNDEZ CERDÁ</dc:creator>
  <cp:lastModifiedBy>JORGE HERNÁNDEZ CERDÁ</cp:lastModifiedBy>
  <cp:revision>7</cp:revision>
  <dcterms:created xsi:type="dcterms:W3CDTF">2019-02-15T07:11:45Z</dcterms:created>
  <dcterms:modified xsi:type="dcterms:W3CDTF">2019-02-25T10:58:02Z</dcterms:modified>
</cp:coreProperties>
</file>