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2766D-5635-4F2F-84EB-8BF797A4D87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1DAF9-1C19-426B-8E34-3812311BC4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2766D-5635-4F2F-84EB-8BF797A4D87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1DAF9-1C19-426B-8E34-3812311BC4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2766D-5635-4F2F-84EB-8BF797A4D87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1DAF9-1C19-426B-8E34-3812311BC4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2766D-5635-4F2F-84EB-8BF797A4D87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1DAF9-1C19-426B-8E34-3812311BC4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2766D-5635-4F2F-84EB-8BF797A4D87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1DAF9-1C19-426B-8E34-3812311BC4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2766D-5635-4F2F-84EB-8BF797A4D87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1DAF9-1C19-426B-8E34-3812311BC4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2766D-5635-4F2F-84EB-8BF797A4D87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1DAF9-1C19-426B-8E34-3812311BC4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2766D-5635-4F2F-84EB-8BF797A4D87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1DAF9-1C19-426B-8E34-3812311BC4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2766D-5635-4F2F-84EB-8BF797A4D87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1DAF9-1C19-426B-8E34-3812311BC4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2766D-5635-4F2F-84EB-8BF797A4D87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1DAF9-1C19-426B-8E34-3812311BC4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2766D-5635-4F2F-84EB-8BF797A4D87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1DAF9-1C19-426B-8E34-3812311BC454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E62766D-5635-4F2F-84EB-8BF797A4D87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A11DAF9-1C19-426B-8E34-3812311BC45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CASO CLÍNICO CARDIOLOGÍA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22376" y="5229200"/>
            <a:ext cx="7772400" cy="91440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Andrea Marco Miralles</a:t>
            </a:r>
          </a:p>
          <a:p>
            <a:r>
              <a:rPr lang="es-ES" dirty="0" smtClean="0"/>
              <a:t>Hospital General  Universitario de Elda</a:t>
            </a:r>
          </a:p>
          <a:p>
            <a:r>
              <a:rPr lang="es-ES" dirty="0" smtClean="0"/>
              <a:t>Talleres Integrados 2018-2019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4379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8183880" cy="4187952"/>
          </a:xfrm>
        </p:spPr>
        <p:txBody>
          <a:bodyPr>
            <a:normAutofit/>
          </a:bodyPr>
          <a:lstStyle/>
          <a:p>
            <a:r>
              <a:rPr lang="es-ES" sz="4000" dirty="0" smtClean="0">
                <a:latin typeface="Candara" panose="020E0502030303020204" pitchFamily="34" charset="0"/>
              </a:rPr>
              <a:t>Mujer de 87 años </a:t>
            </a:r>
          </a:p>
          <a:p>
            <a:endParaRPr lang="es-ES" sz="4000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es-ES" sz="4000" dirty="0" smtClean="0">
              <a:latin typeface="Candara" panose="020E0502030303020204" pitchFamily="34" charset="0"/>
            </a:endParaRPr>
          </a:p>
          <a:p>
            <a:r>
              <a:rPr lang="es-ES" sz="4000" dirty="0">
                <a:latin typeface="Candara" panose="020E0502030303020204" pitchFamily="34" charset="0"/>
              </a:rPr>
              <a:t>D</a:t>
            </a:r>
            <a:r>
              <a:rPr lang="es-ES" sz="4000" dirty="0" smtClean="0">
                <a:latin typeface="Candara" panose="020E0502030303020204" pitchFamily="34" charset="0"/>
              </a:rPr>
              <a:t>isnea </a:t>
            </a:r>
            <a:r>
              <a:rPr lang="es-ES" sz="4000" dirty="0">
                <a:latin typeface="Candara" panose="020E0502030303020204" pitchFamily="34" charset="0"/>
              </a:rPr>
              <a:t>y palpitaciones de una semana de evolución</a:t>
            </a:r>
            <a:endParaRPr lang="es-ES" sz="4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119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476671"/>
            <a:ext cx="9278549" cy="5714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246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4000" dirty="0" smtClean="0">
                <a:latin typeface="Candara" panose="020E0502030303020204" pitchFamily="34" charset="0"/>
              </a:rPr>
              <a:t>Diagnóstico: Fibrilación auricular</a:t>
            </a:r>
          </a:p>
          <a:p>
            <a:pPr marL="0" indent="0">
              <a:buNone/>
            </a:pPr>
            <a:endParaRPr lang="es-ES" sz="4000" dirty="0" smtClean="0">
              <a:latin typeface="Candara" panose="020E0502030303020204" pitchFamily="34" charset="0"/>
            </a:endParaRPr>
          </a:p>
          <a:p>
            <a:r>
              <a:rPr lang="es-ES" sz="4000" dirty="0" smtClean="0">
                <a:latin typeface="Candara" panose="020E0502030303020204" pitchFamily="34" charset="0"/>
              </a:rPr>
              <a:t>Tratamiento: </a:t>
            </a:r>
            <a:r>
              <a:rPr lang="es-ES" sz="4000" dirty="0">
                <a:latin typeface="Candara" panose="020E0502030303020204" pitchFamily="34" charset="0"/>
              </a:rPr>
              <a:t>cardioversión farmacológica con </a:t>
            </a:r>
            <a:r>
              <a:rPr lang="es-ES" sz="4000" dirty="0" err="1">
                <a:latin typeface="Candara" panose="020E0502030303020204" pitchFamily="34" charset="0"/>
              </a:rPr>
              <a:t>Vernakalant</a:t>
            </a:r>
            <a:r>
              <a:rPr lang="es-ES" sz="4000" dirty="0">
                <a:latin typeface="Candara" panose="020E0502030303020204" pitchFamily="34" charset="0"/>
              </a:rPr>
              <a:t> </a:t>
            </a:r>
            <a:r>
              <a:rPr lang="es-ES" sz="4000" dirty="0" err="1">
                <a:latin typeface="Candara" panose="020E0502030303020204" pitchFamily="34" charset="0"/>
              </a:rPr>
              <a:t>i.v</a:t>
            </a:r>
            <a:r>
              <a:rPr lang="es-ES" sz="4000" dirty="0">
                <a:latin typeface="Candara" panose="020E0502030303020204" pitchFamily="34" charset="0"/>
              </a:rPr>
              <a:t>.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13649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</TotalTime>
  <Words>38</Words>
  <Application>Microsoft Office PowerPoint</Application>
  <PresentationFormat>Presentación en pantalla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Aspecto</vt:lpstr>
      <vt:lpstr>CASO CLÍNICO CARDIOLOGÍA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CARDIOLOGÍA </dc:title>
  <dc:creator>User</dc:creator>
  <cp:lastModifiedBy>User</cp:lastModifiedBy>
  <cp:revision>1</cp:revision>
  <dcterms:created xsi:type="dcterms:W3CDTF">2019-05-14T20:00:43Z</dcterms:created>
  <dcterms:modified xsi:type="dcterms:W3CDTF">2019-05-14T20:06:20Z</dcterms:modified>
</cp:coreProperties>
</file>