
<file path=[Content_Types].xml><?xml version="1.0" encoding="utf-8"?>
<Types xmlns="http://schemas.openxmlformats.org/package/2006/content-types">
  <Default Extension="dms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AA75-6613-4847-ACD0-21954CF81B86}" type="datetimeFigureOut">
              <a:rPr lang="es-ES" smtClean="0"/>
              <a:t>21/2/19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1DE5-0A03-2140-9535-000C3EAC8A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7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D1DE5-0A03-2140-9535-000C3EAC8A9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84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D1DE5-0A03-2140-9535-000C3EAC8A9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8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628F-F16B-8440-A053-276A43DBC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6D34AF-724E-EF46-A7AD-092368D62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410B2-21E0-ED49-AE5D-9A1A4F25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6028A-DB4C-6843-81C1-BBA37CDD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32E44-45BA-A042-87D5-C3186518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52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29FC2-C32E-5D44-9B29-D0795E58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064764-E072-0B42-8A1F-7CF9CE49D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8AE97-5CB9-5947-8EC3-F4653317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1E0DE-1E47-834B-8040-038862B0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B625F5-81B2-0B49-8888-6F06FA5C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54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889B1-D751-D640-9A18-D0F4D17BB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5E0E9F-9FE8-BC42-A9B7-3F42C42FC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10CE1-644A-614F-A814-1D122110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1C14B-99AF-4840-8564-7B6662F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DE54C0-16DC-FC46-8668-3E1BE30A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1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00FD9-1024-6241-A3A9-5089BED3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50AB5-3B1A-D740-B720-44EC50BA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FA6BF-A503-2B4C-AD7F-527C5DCB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25F01-5A58-ED43-847D-7D7668DD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69EF9-D34F-2442-B647-74B91D91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6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1D161-9E77-8149-B6B5-0D3107FE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096A4B-73FA-5145-A6B0-4E7FE9D8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D4AB1-E103-9C4E-B3D9-1BC01EED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180ED-249E-C349-8B08-55BC76A4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2E8F6-4C74-0F40-B3CF-0A150CEB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86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C58B0-3DD6-8148-B384-894CA12C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747E8-2924-0442-9170-D8B60FAC0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4EAF59-C462-D747-B987-6BBC32A9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6AFDC4-E1A9-3F40-89CF-8A1DDC88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26AA3-E123-E84A-B9CB-A5C3AA3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96159-919F-B246-BE5E-C07D0FEF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52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978F4-CDFA-CA44-918E-5C34EF94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74B80-CEF9-AD4D-979C-4BFB81E4D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884934-C303-AA49-B04D-C0916062A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CC8BC4-E9EC-FA4C-93A7-E2155B7F9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827741-AE32-2E4F-B623-E8B5C51EF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5B4029-C828-4548-9CA0-57EAA6E2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D53277-6A85-FF4C-8208-B6E0840A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F4CD15-0C7D-F54B-B998-31FA097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5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0230D-4F77-2949-9D13-DF11BEFC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DB7B89-46C5-5345-8BD8-26172FC1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FF025A-464F-EA48-B84C-BE42177A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2AFF79-6A99-2946-80CF-E8C6533F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9E4FD6-F02A-1748-B35F-6E7F746A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5C3DAA-68DC-E040-95C1-8C1DBBB5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552350-245E-0544-94C8-F1B541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87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B8AC5-F8F6-934B-A135-05D23888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E3CEF-FAD8-6942-8C9A-894959AD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F73818-59D1-3343-82D8-116EC9BF5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87FAD2-B10E-C54E-A193-6A6F40D3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38898-64DA-1A4A-A2D2-080CED21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882E5-3DFB-4B47-80DD-88D2F0B5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6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276E0-992B-0041-8113-EB7F925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FA7658-843B-8141-B383-0EC81FD21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A3E1E2-1B1F-4F4A-99EB-F1A0CCD84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EF5499-A5CF-8E4F-88D3-6FFA3F22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9E9C7-5A6B-8A41-8F6F-63217654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4782BF-6A7C-F240-9227-701B97B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37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E94AA6-A6BA-5A43-9B8D-8488695B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E389D-7FAE-D748-B05D-C7C4B3651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5F704-5862-6A4C-81C2-FB9F237A8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2C75-129A-F343-8B71-24649194FC33}" type="datetimeFigureOut">
              <a:rPr lang="es-ES" smtClean="0"/>
              <a:t>21/2/19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DE3F2-B7BC-7649-AA6C-33F773754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3337A6-5694-834F-B5FC-8A9B0164F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356C-2BBD-1844-AD08-BD4757F56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5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A06FF0-2DAA-834F-A682-BBAA966A5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336" y="598321"/>
            <a:ext cx="7491663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b="1" kern="1200" dirty="0">
                <a:solidFill>
                  <a:srgbClr val="0070C0"/>
                </a:solidFill>
              </a:rPr>
              <a:t>DIAGNÓSTICO POR IMAGEN           PMQ DIGESTIVO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0FBFF7-7EFF-4B46-B38A-B08376575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839475"/>
            <a:ext cx="3661831" cy="119924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E1E846A-72E9-D14C-B669-12518BB6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98851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Juan José </a:t>
            </a:r>
            <a:r>
              <a:rPr lang="en-US" sz="2000" b="1" dirty="0" err="1">
                <a:solidFill>
                  <a:srgbClr val="000000"/>
                </a:solidFill>
              </a:rPr>
              <a:t>Amorós</a:t>
            </a:r>
            <a:r>
              <a:rPr lang="en-US" sz="2000" b="1" dirty="0">
                <a:solidFill>
                  <a:srgbClr val="000000"/>
                </a:solidFill>
              </a:rPr>
              <a:t> Oliva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Aprobado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por</a:t>
            </a:r>
            <a:r>
              <a:rPr lang="en-US" sz="2000" b="1" dirty="0">
                <a:solidFill>
                  <a:srgbClr val="000000"/>
                </a:solidFill>
              </a:rPr>
              <a:t> el Doctor Ildefonso </a:t>
            </a:r>
            <a:r>
              <a:rPr lang="en-US" sz="2000" b="1" dirty="0" err="1">
                <a:solidFill>
                  <a:srgbClr val="000000"/>
                </a:solidFill>
              </a:rPr>
              <a:t>Mozas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Talleres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Integrados</a:t>
            </a:r>
            <a:r>
              <a:rPr lang="en-US" sz="2000" b="1" dirty="0">
                <a:solidFill>
                  <a:srgbClr val="000000"/>
                </a:solidFill>
              </a:rPr>
              <a:t> III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Grupo 7-8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8FA53B-16DA-D94B-AABA-5C9287AA8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105" y="5604945"/>
            <a:ext cx="2208053" cy="8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3BF6-FACD-0D44-A896-F2061D0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PRESENTACIÓN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AC69C-5E39-1C40-AE8F-EEE4DAD2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70" y="1403498"/>
            <a:ext cx="8617687" cy="482693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s-ES" sz="2200" dirty="0"/>
              <a:t>Hombre de 64 años que acude a Urgencias refiriendo </a:t>
            </a:r>
            <a:r>
              <a:rPr lang="es-ES" sz="2200" b="1" dirty="0"/>
              <a:t>dos episodios de hematemesis  </a:t>
            </a:r>
            <a:r>
              <a:rPr lang="es-ES" sz="2200" dirty="0"/>
              <a:t>en la última hora en presencia de dolor </a:t>
            </a:r>
            <a:r>
              <a:rPr lang="es-ES" sz="2200" dirty="0" err="1"/>
              <a:t>retroesternal</a:t>
            </a:r>
            <a:r>
              <a:rPr lang="es-ES" sz="2200" dirty="0"/>
              <a:t>.</a:t>
            </a:r>
          </a:p>
          <a:p>
            <a:pPr>
              <a:lnSpc>
                <a:spcPct val="200000"/>
              </a:lnSpc>
            </a:pPr>
            <a:r>
              <a:rPr lang="es-ES" sz="2200" dirty="0"/>
              <a:t>No fiebre, escalofríos, cambios en el hábito </a:t>
            </a:r>
            <a:r>
              <a:rPr lang="es-ES" sz="2200" dirty="0" err="1"/>
              <a:t>deposicional</a:t>
            </a:r>
            <a:r>
              <a:rPr lang="es-ES" sz="2200" dirty="0"/>
              <a:t> ni en la micción.</a:t>
            </a:r>
          </a:p>
          <a:p>
            <a:pPr>
              <a:lnSpc>
                <a:spcPct val="200000"/>
              </a:lnSpc>
            </a:pPr>
            <a:r>
              <a:rPr lang="es-ES" sz="2200" dirty="0"/>
              <a:t>Antecedentes: </a:t>
            </a:r>
            <a:r>
              <a:rPr lang="es-ES" sz="2200" b="1" dirty="0"/>
              <a:t>Cirrosis alcohólica </a:t>
            </a:r>
            <a:r>
              <a:rPr lang="es-ES" sz="2200" dirty="0"/>
              <a:t>con episodios de </a:t>
            </a:r>
            <a:r>
              <a:rPr lang="es-ES" sz="2200" b="1" dirty="0"/>
              <a:t>descompensación</a:t>
            </a:r>
            <a:r>
              <a:rPr lang="es-ES" sz="2200" dirty="0"/>
              <a:t> y ascitis.</a:t>
            </a:r>
          </a:p>
          <a:p>
            <a:pPr>
              <a:lnSpc>
                <a:spcPct val="200000"/>
              </a:lnSpc>
            </a:pPr>
            <a:r>
              <a:rPr lang="es-ES" sz="2200" dirty="0" err="1"/>
              <a:t>Tto</a:t>
            </a:r>
            <a:r>
              <a:rPr lang="es-ES" sz="2200" dirty="0"/>
              <a:t> habitual con </a:t>
            </a:r>
            <a:r>
              <a:rPr lang="es-ES" sz="2200" b="1" dirty="0" err="1"/>
              <a:t>Propranolol</a:t>
            </a:r>
            <a:r>
              <a:rPr lang="es-ES" sz="2200" b="1" dirty="0"/>
              <a:t> </a:t>
            </a:r>
            <a:r>
              <a:rPr lang="es-ES" sz="2200" dirty="0"/>
              <a:t>10 mg (0,5c/12h)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0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55F1A4-7246-5B4F-BDC4-DD3FA041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43893"/>
            <a:ext cx="1462088" cy="5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3BF6-FACD-0D44-A896-F2061D0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401476"/>
            <a:ext cx="7474172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ENDOSCOPIA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0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55F1A4-7246-5B4F-BDC4-DD3FA041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43893"/>
            <a:ext cx="1462088" cy="570214"/>
          </a:xfrm>
          <a:prstGeom prst="rect">
            <a:avLst/>
          </a:prstGeom>
        </p:spPr>
      </p:pic>
      <p:pic>
        <p:nvPicPr>
          <p:cNvPr id="9" name="Imagen 8" descr="Imagen que contiene comida, interior&#10;&#10;Descripción generada automáticamente">
            <a:extLst>
              <a:ext uri="{FF2B5EF4-FFF2-40B4-BE49-F238E27FC236}">
                <a16:creationId xmlns:a16="http://schemas.microsoft.com/office/drawing/2014/main" id="{CFE4597E-CD7E-1C4E-9ED9-01F6857C9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640" t="8047" r="12229" b="12746"/>
          <a:stretch/>
        </p:blipFill>
        <p:spPr>
          <a:xfrm>
            <a:off x="2919189" y="1849236"/>
            <a:ext cx="4501648" cy="43812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9DF44D9-F935-EB4C-A29B-4596C3BDDABB}"/>
              </a:ext>
            </a:extLst>
          </p:cNvPr>
          <p:cNvSpPr txBox="1"/>
          <p:nvPr/>
        </p:nvSpPr>
        <p:spPr>
          <a:xfrm>
            <a:off x="7944719" y="5707216"/>
            <a:ext cx="191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ESÓFAGO</a:t>
            </a:r>
          </a:p>
        </p:txBody>
      </p:sp>
    </p:spTree>
    <p:extLst>
      <p:ext uri="{BB962C8B-B14F-4D97-AF65-F5344CB8AC3E}">
        <p14:creationId xmlns:p14="http://schemas.microsoft.com/office/powerpoint/2010/main" val="207971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3BF6-FACD-0D44-A896-F2061D0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AC69C-5E39-1C40-AE8F-EEE4DAD2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49" y="1809679"/>
            <a:ext cx="8044730" cy="3808856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2400"/>
              <a:t>Esofagogastroduodenoscopia</a:t>
            </a:r>
            <a:r>
              <a:rPr lang="es-ES" sz="2400" dirty="0"/>
              <a:t> en la que se observa una úlcera  a nivel esofágico con coágulo adherido clasificada como Forrest </a:t>
            </a:r>
            <a:r>
              <a:rPr lang="es-ES" sz="2400" dirty="0" err="1"/>
              <a:t>IIb</a:t>
            </a:r>
            <a:r>
              <a:rPr lang="es-ES" sz="2400" dirty="0"/>
              <a:t>.</a:t>
            </a:r>
          </a:p>
          <a:p>
            <a:pPr>
              <a:lnSpc>
                <a:spcPct val="200000"/>
              </a:lnSpc>
            </a:pPr>
            <a:r>
              <a:rPr lang="es-ES" sz="2400" dirty="0"/>
              <a:t>DX: </a:t>
            </a:r>
            <a:r>
              <a:rPr lang="es-ES" sz="2400" b="1" dirty="0"/>
              <a:t>Hemorragia digestiva alta por ulceración de variz esofágica en paciente cirrótico.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09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5083BC-A825-3A48-8B2B-BF3F950A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43893"/>
            <a:ext cx="1462088" cy="5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8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122</Words>
  <Application>Microsoft Macintosh PowerPoint</Application>
  <PresentationFormat>Panorámica</PresentationFormat>
  <Paragraphs>17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DIAGNÓSTICO POR IMAGEN           PMQ DIGESTIVO</vt:lpstr>
      <vt:lpstr>PRESENTACIÓN DEL CASO</vt:lpstr>
      <vt:lpstr>ENDOSCOPIA</vt:lpstr>
      <vt:lpstr>SOLUCIÓN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POR IMAGEN           PMQ DIGESTIVO</dc:title>
  <dc:creator>Amoros Oliva, Juan Jose</dc:creator>
  <cp:lastModifiedBy>Amoros Oliva, Juan Jose</cp:lastModifiedBy>
  <cp:revision>5</cp:revision>
  <dcterms:created xsi:type="dcterms:W3CDTF">2019-02-21T17:28:22Z</dcterms:created>
  <dcterms:modified xsi:type="dcterms:W3CDTF">2019-02-21T18:04:25Z</dcterms:modified>
</cp:coreProperties>
</file>