
<file path=[Content_Types].xml><?xml version="1.0" encoding="utf-8"?>
<Types xmlns="http://schemas.openxmlformats.org/package/2006/content-types">
  <Default Extension="dms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/>
    <p:restoredTop sz="94307"/>
  </p:normalViewPr>
  <p:slideViewPr>
    <p:cSldViewPr snapToGrid="0" snapToObjects="1">
      <p:cViewPr varScale="1">
        <p:scale>
          <a:sx n="119" d="100"/>
          <a:sy n="119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8AA75-6613-4847-ACD0-21954CF81B86}" type="datetimeFigureOut">
              <a:rPr lang="es-ES" smtClean="0"/>
              <a:t>21/2/19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1DE5-0A03-2140-9535-000C3EAC8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75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D1DE5-0A03-2140-9535-000C3EAC8A9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84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D1DE5-0A03-2140-9535-000C3EAC8A9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87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3628F-F16B-8440-A053-276A43DBC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6D34AF-724E-EF46-A7AD-092368D62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4410B2-21E0-ED49-AE5D-9A1A4F25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96028A-DB4C-6843-81C1-BBA37CDD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32E44-45BA-A042-87D5-C3186518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52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29FC2-C32E-5D44-9B29-D0795E58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064764-E072-0B42-8A1F-7CF9CE49D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8AE97-5CB9-5947-8EC3-F4653317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1E0DE-1E47-834B-8040-038862B0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B625F5-81B2-0B49-8888-6F06FA5C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54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889B1-D751-D640-9A18-D0F4D17BB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5E0E9F-9FE8-BC42-A9B7-3F42C42FC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E10CE1-644A-614F-A814-1D122110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1C14B-99AF-4840-8564-7B6662F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DE54C0-16DC-FC46-8668-3E1BE30A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1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00FD9-1024-6241-A3A9-5089BED3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50AB5-3B1A-D740-B720-44EC50BA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FA6BF-A503-2B4C-AD7F-527C5DCB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25F01-5A58-ED43-847D-7D7668DD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69EF9-D34F-2442-B647-74B91D91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06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1D161-9E77-8149-B6B5-0D3107FE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096A4B-73FA-5145-A6B0-4E7FE9D8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D4AB1-E103-9C4E-B3D9-1BC01EED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180ED-249E-C349-8B08-55BC76A4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2E8F6-4C74-0F40-B3CF-0A150CEB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86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C58B0-3DD6-8148-B384-894CA12C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747E8-2924-0442-9170-D8B60FAC0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4EAF59-C462-D747-B987-6BBC32A9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6AFDC4-E1A9-3F40-89CF-8A1DDC88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26AA3-E123-E84A-B9CB-A5C3AA3B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96159-919F-B246-BE5E-C07D0FEF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52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978F4-CDFA-CA44-918E-5C34EF94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74B80-CEF9-AD4D-979C-4BFB81E4D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884934-C303-AA49-B04D-C0916062A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CC8BC4-E9EC-FA4C-93A7-E2155B7F9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827741-AE32-2E4F-B623-E8B5C51EF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5B4029-C828-4548-9CA0-57EAA6E2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D53277-6A85-FF4C-8208-B6E0840A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F4CD15-0C7D-F54B-B998-31FA0977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05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0230D-4F77-2949-9D13-DF11BEFC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DB7B89-46C5-5345-8BD8-26172FC1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FF025A-464F-EA48-B84C-BE42177A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2AFF79-6A99-2946-80CF-E8C6533F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32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9E4FD6-F02A-1748-B35F-6E7F746A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5C3DAA-68DC-E040-95C1-8C1DBBB5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552350-245E-0544-94C8-F1B541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87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B8AC5-F8F6-934B-A135-05D23888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E3CEF-FAD8-6942-8C9A-894959AD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F73818-59D1-3343-82D8-116EC9BF5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87FAD2-B10E-C54E-A193-6A6F40D3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38898-64DA-1A4A-A2D2-080CED21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882E5-3DFB-4B47-80DD-88D2F0B5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68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276E0-992B-0041-8113-EB7F925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FA7658-843B-8141-B383-0EC81FD21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A3E1E2-1B1F-4F4A-99EB-F1A0CCD84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EF5499-A5CF-8E4F-88D3-6FFA3F22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9E9C7-5A6B-8A41-8F6F-63217654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4782BF-6A7C-F240-9227-701B97B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37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E94AA6-A6BA-5A43-9B8D-8488695B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E389D-7FAE-D748-B05D-C7C4B3651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5F704-5862-6A4C-81C2-FB9F237A8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DE3F2-B7BC-7649-AA6C-33F77375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3337A6-5694-834F-B5FC-8A9B0164F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56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A06FF0-2DAA-834F-A682-BBAA966A5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336" y="598321"/>
            <a:ext cx="7491663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kern="1200" dirty="0">
                <a:solidFill>
                  <a:srgbClr val="0070C0"/>
                </a:solidFill>
              </a:rPr>
              <a:t>DIAGNÓSTICO POR IMAGEN           PMQ DIGESTIVO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0FBFF7-7EFF-4B46-B38A-B08376575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839475"/>
            <a:ext cx="3661831" cy="119924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E1E846A-72E9-D14C-B669-12518BB62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98851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Juan José </a:t>
            </a:r>
            <a:r>
              <a:rPr lang="en-US" sz="2000" b="1" dirty="0" err="1">
                <a:solidFill>
                  <a:srgbClr val="000000"/>
                </a:solidFill>
              </a:rPr>
              <a:t>Amorós</a:t>
            </a:r>
            <a:r>
              <a:rPr lang="en-US" sz="2000" b="1" dirty="0">
                <a:solidFill>
                  <a:srgbClr val="000000"/>
                </a:solidFill>
              </a:rPr>
              <a:t> Oliva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Aprobado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por</a:t>
            </a:r>
            <a:r>
              <a:rPr lang="en-US" sz="2000" b="1" dirty="0">
                <a:solidFill>
                  <a:srgbClr val="000000"/>
                </a:solidFill>
              </a:rPr>
              <a:t> el Doctor Ildefonso </a:t>
            </a:r>
            <a:r>
              <a:rPr lang="en-US" sz="2000" b="1" dirty="0" err="1">
                <a:solidFill>
                  <a:srgbClr val="000000"/>
                </a:solidFill>
              </a:rPr>
              <a:t>Mozas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Talleres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Integrados</a:t>
            </a:r>
            <a:r>
              <a:rPr lang="en-US" sz="2000" b="1" dirty="0">
                <a:solidFill>
                  <a:srgbClr val="000000"/>
                </a:solidFill>
              </a:rPr>
              <a:t> III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Grupo 7-8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8FA53B-16DA-D94B-AABA-5C9287AA8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105" y="5604945"/>
            <a:ext cx="2208053" cy="8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D3BF6-FACD-0D44-A896-F2061D03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7" y="287322"/>
            <a:ext cx="7474172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PRESENTACIÓN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AC69C-5E39-1C40-AE8F-EEE4DAD2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70" y="1403498"/>
            <a:ext cx="8617687" cy="482693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s-ES" sz="2400" dirty="0"/>
              <a:t>Mujer de 84 años que acude a Urgencias refiriendo </a:t>
            </a:r>
            <a:r>
              <a:rPr lang="es-ES" sz="2400" b="1" dirty="0"/>
              <a:t>ictericia indolora </a:t>
            </a:r>
            <a:r>
              <a:rPr lang="es-ES" sz="2400" dirty="0"/>
              <a:t>de 4 semanas de evolución con intensificación en los últimos 4-5 días.</a:t>
            </a:r>
          </a:p>
          <a:p>
            <a:pPr>
              <a:lnSpc>
                <a:spcPct val="170000"/>
              </a:lnSpc>
            </a:pPr>
            <a:r>
              <a:rPr lang="es-ES" sz="2400" dirty="0"/>
              <a:t>Presenta </a:t>
            </a:r>
            <a:r>
              <a:rPr lang="es-ES" sz="2400" b="1" dirty="0"/>
              <a:t>coluria y acolia, astenia y perdida de 10kg peso</a:t>
            </a:r>
          </a:p>
          <a:p>
            <a:pPr>
              <a:lnSpc>
                <a:spcPct val="170000"/>
              </a:lnSpc>
            </a:pPr>
            <a:r>
              <a:rPr lang="es-ES" sz="2400" b="1" dirty="0"/>
              <a:t>Niega fiebre</a:t>
            </a:r>
          </a:p>
          <a:p>
            <a:pPr>
              <a:lnSpc>
                <a:spcPct val="170000"/>
              </a:lnSpc>
            </a:pPr>
            <a:r>
              <a:rPr lang="es-ES" sz="2400" dirty="0"/>
              <a:t>Antecedentes: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s-ES" sz="2000" dirty="0"/>
              <a:t>HTA en </a:t>
            </a:r>
            <a:r>
              <a:rPr lang="es-ES" sz="2000" dirty="0" err="1"/>
              <a:t>tto</a:t>
            </a:r>
            <a:r>
              <a:rPr lang="es-ES" sz="2000" dirty="0"/>
              <a:t> con </a:t>
            </a:r>
            <a:r>
              <a:rPr lang="en-US" sz="2000" dirty="0"/>
              <a:t>Captopril comp 25 mg c/12h </a:t>
            </a:r>
            <a:r>
              <a:rPr lang="es-ES" sz="2000" dirty="0"/>
              <a:t>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s-ES" sz="2000" dirty="0"/>
              <a:t>BCRDHH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09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55F1A4-7246-5B4F-BDC4-DD3FA041F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43893"/>
            <a:ext cx="1462088" cy="5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animal, invertebrado&#10;&#10;Descripción generada automáticamente">
            <a:extLst>
              <a:ext uri="{FF2B5EF4-FFF2-40B4-BE49-F238E27FC236}">
                <a16:creationId xmlns:a16="http://schemas.microsoft.com/office/drawing/2014/main" id="{9F638F78-4AB6-8748-A873-8472E2611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452" r="11803" b="-2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15" name="Imagen 14" descr="Imagen que contiene satélite&#10;&#10;Descripción generada automáticamente">
            <a:extLst>
              <a:ext uri="{FF2B5EF4-FFF2-40B4-BE49-F238E27FC236}">
                <a16:creationId xmlns:a16="http://schemas.microsoft.com/office/drawing/2014/main" id="{4258189D-535F-3541-B864-B071BFD95B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509" r="4300" b="-2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7897A1A-9733-D841-A655-FD7704DAD794}"/>
              </a:ext>
            </a:extLst>
          </p:cNvPr>
          <p:cNvCxnSpPr/>
          <p:nvPr/>
        </p:nvCxnSpPr>
        <p:spPr>
          <a:xfrm>
            <a:off x="2012508" y="1408425"/>
            <a:ext cx="337625" cy="57677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1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D3BF6-FACD-0D44-A896-F2061D03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SOLUCIÓN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AC69C-5E39-1C40-AE8F-EEE4DAD2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49" y="1809679"/>
            <a:ext cx="8044730" cy="3808856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TAC abdominal con contraste donde se observa: Tumoración </a:t>
            </a:r>
            <a:r>
              <a:rPr lang="es-ES" sz="2400" dirty="0" err="1"/>
              <a:t>hipodensa</a:t>
            </a:r>
            <a:r>
              <a:rPr lang="es-ES" sz="2400" dirty="0"/>
              <a:t> localizada en la pared de la vesícula biliar y se extiende hacia la bifurcación de los conductos hepáticos que condiciona una prominente dilatación de la vía biliar </a:t>
            </a:r>
            <a:r>
              <a:rPr lang="es-ES" sz="2400" dirty="0" err="1"/>
              <a:t>intrahepática</a:t>
            </a:r>
            <a:r>
              <a:rPr lang="es-ES" sz="2400" dirty="0"/>
              <a:t> así como colapso del conducto cístico e importante dilatación de la vesícula biliar. La lesión se extiende parcialmente hacia el segmento más proximal del colédoco.</a:t>
            </a:r>
          </a:p>
          <a:p>
            <a:pPr marL="0" indent="0">
              <a:lnSpc>
                <a:spcPct val="150000"/>
              </a:lnSpc>
              <a:buNone/>
            </a:pPr>
            <a:endParaRPr lang="es-ES" sz="2400" dirty="0"/>
          </a:p>
          <a:p>
            <a:pPr>
              <a:lnSpc>
                <a:spcPct val="150000"/>
              </a:lnSpc>
            </a:pPr>
            <a:r>
              <a:rPr lang="es-ES" sz="2400" b="1" dirty="0"/>
              <a:t>DX: Ictericia obstructiva indolora por neoplasia de la vesícula biliar con infiltración de la vía biliar.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09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5083BC-A825-3A48-8B2B-BF3F950A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43893"/>
            <a:ext cx="1462088" cy="5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8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161</Words>
  <Application>Microsoft Macintosh PowerPoint</Application>
  <PresentationFormat>Panorámica</PresentationFormat>
  <Paragraphs>18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DIAGNÓSTICO POR IMAGEN           PMQ DIGESTIVO</vt:lpstr>
      <vt:lpstr>PRESENTACIÓN DEL CASO</vt:lpstr>
      <vt:lpstr>Presentación de PowerPoint</vt:lpstr>
      <vt:lpstr>SOLUCIÓN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POR IMAGEN           PMQ DIGESTIVO</dc:title>
  <dc:creator>Amoros Oliva, Juan Jose</dc:creator>
  <cp:lastModifiedBy>Amoros Oliva, Juan Jose</cp:lastModifiedBy>
  <cp:revision>4</cp:revision>
  <dcterms:created xsi:type="dcterms:W3CDTF">2019-02-21T17:48:07Z</dcterms:created>
  <dcterms:modified xsi:type="dcterms:W3CDTF">2019-02-21T17:51:26Z</dcterms:modified>
</cp:coreProperties>
</file>